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5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6" r:id="rId29"/>
    <p:sldId id="287" r:id="rId30"/>
    <p:sldId id="288" r:id="rId31"/>
    <p:sldId id="289" r:id="rId32"/>
    <p:sldId id="290" r:id="rId33"/>
    <p:sldId id="291" r:id="rId34"/>
    <p:sldId id="293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284" r:id="rId53"/>
    <p:sldId id="285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B16DF3-026E-4EA1-B5E3-2A7D1A27CC0D}" v="5" dt="2023-09-22T22:46:56.3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0" autoAdjust="0"/>
    <p:restoredTop sz="87161" autoAdjust="0"/>
  </p:normalViewPr>
  <p:slideViewPr>
    <p:cSldViewPr snapToGrid="0">
      <p:cViewPr>
        <p:scale>
          <a:sx n="106" d="100"/>
          <a:sy n="106" d="100"/>
        </p:scale>
        <p:origin x="288" y="160"/>
      </p:cViewPr>
      <p:guideLst/>
    </p:cSldViewPr>
  </p:slideViewPr>
  <p:notesTextViewPr>
    <p:cViewPr>
      <p:scale>
        <a:sx n="145" d="100"/>
        <a:sy n="145" d="100"/>
      </p:scale>
      <p:origin x="0" y="-304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harjan, Amar" userId="42288142-0c2e-46bf-9d89-edac47b8f1d2" providerId="ADAL" clId="{28B16DF3-026E-4EA1-B5E3-2A7D1A27CC0D}"/>
    <pc:docChg chg="custSel modSld">
      <pc:chgData name="Maharjan, Amar" userId="42288142-0c2e-46bf-9d89-edac47b8f1d2" providerId="ADAL" clId="{28B16DF3-026E-4EA1-B5E3-2A7D1A27CC0D}" dt="2023-09-23T04:52:11.634" v="67" actId="1076"/>
      <pc:docMkLst>
        <pc:docMk/>
      </pc:docMkLst>
      <pc:sldChg chg="modSp mod">
        <pc:chgData name="Maharjan, Amar" userId="42288142-0c2e-46bf-9d89-edac47b8f1d2" providerId="ADAL" clId="{28B16DF3-026E-4EA1-B5E3-2A7D1A27CC0D}" dt="2023-08-19T22:58:31.196" v="1" actId="27636"/>
        <pc:sldMkLst>
          <pc:docMk/>
          <pc:sldMk cId="3201442386" sldId="257"/>
        </pc:sldMkLst>
        <pc:spChg chg="mod">
          <ac:chgData name="Maharjan, Amar" userId="42288142-0c2e-46bf-9d89-edac47b8f1d2" providerId="ADAL" clId="{28B16DF3-026E-4EA1-B5E3-2A7D1A27CC0D}" dt="2023-08-19T22:58:31.196" v="1" actId="27636"/>
          <ac:spMkLst>
            <pc:docMk/>
            <pc:sldMk cId="3201442386" sldId="257"/>
            <ac:spMk id="3" creationId="{CCDB7042-56E9-8BB6-0DD8-E689EE5215DF}"/>
          </ac:spMkLst>
        </pc:spChg>
      </pc:sldChg>
      <pc:sldChg chg="modSp mod">
        <pc:chgData name="Maharjan, Amar" userId="42288142-0c2e-46bf-9d89-edac47b8f1d2" providerId="ADAL" clId="{28B16DF3-026E-4EA1-B5E3-2A7D1A27CC0D}" dt="2023-09-22T21:16:06.471" v="25" actId="20577"/>
        <pc:sldMkLst>
          <pc:docMk/>
          <pc:sldMk cId="69745575" sldId="269"/>
        </pc:sldMkLst>
        <pc:spChg chg="mod">
          <ac:chgData name="Maharjan, Amar" userId="42288142-0c2e-46bf-9d89-edac47b8f1d2" providerId="ADAL" clId="{28B16DF3-026E-4EA1-B5E3-2A7D1A27CC0D}" dt="2023-09-22T21:16:06.471" v="25" actId="20577"/>
          <ac:spMkLst>
            <pc:docMk/>
            <pc:sldMk cId="69745575" sldId="269"/>
            <ac:spMk id="3" creationId="{760786D0-3563-CCAB-8CCA-274BB21DA0D4}"/>
          </ac:spMkLst>
        </pc:spChg>
        <pc:picChg chg="mod">
          <ac:chgData name="Maharjan, Amar" userId="42288142-0c2e-46bf-9d89-edac47b8f1d2" providerId="ADAL" clId="{28B16DF3-026E-4EA1-B5E3-2A7D1A27CC0D}" dt="2023-09-22T21:16:04.035" v="24" actId="1076"/>
          <ac:picMkLst>
            <pc:docMk/>
            <pc:sldMk cId="69745575" sldId="269"/>
            <ac:picMk id="7" creationId="{6EA6AB4F-B08C-A7A6-BC12-48980AB1E2CD}"/>
          </ac:picMkLst>
        </pc:picChg>
      </pc:sldChg>
      <pc:sldChg chg="modSp">
        <pc:chgData name="Maharjan, Amar" userId="42288142-0c2e-46bf-9d89-edac47b8f1d2" providerId="ADAL" clId="{28B16DF3-026E-4EA1-B5E3-2A7D1A27CC0D}" dt="2023-09-22T21:16:48.472" v="26" actId="1076"/>
        <pc:sldMkLst>
          <pc:docMk/>
          <pc:sldMk cId="2152429174" sldId="270"/>
        </pc:sldMkLst>
        <pc:picChg chg="mod">
          <ac:chgData name="Maharjan, Amar" userId="42288142-0c2e-46bf-9d89-edac47b8f1d2" providerId="ADAL" clId="{28B16DF3-026E-4EA1-B5E3-2A7D1A27CC0D}" dt="2023-09-22T21:16:48.472" v="26" actId="1076"/>
          <ac:picMkLst>
            <pc:docMk/>
            <pc:sldMk cId="2152429174" sldId="270"/>
            <ac:picMk id="7" creationId="{D2CB1340-13F3-FBD9-8121-4428DC78F17B}"/>
          </ac:picMkLst>
        </pc:picChg>
      </pc:sldChg>
      <pc:sldChg chg="modSp">
        <pc:chgData name="Maharjan, Amar" userId="42288142-0c2e-46bf-9d89-edac47b8f1d2" providerId="ADAL" clId="{28B16DF3-026E-4EA1-B5E3-2A7D1A27CC0D}" dt="2023-09-22T21:19:09.518" v="27" actId="1076"/>
        <pc:sldMkLst>
          <pc:docMk/>
          <pc:sldMk cId="3690923815" sldId="271"/>
        </pc:sldMkLst>
        <pc:picChg chg="mod">
          <ac:chgData name="Maharjan, Amar" userId="42288142-0c2e-46bf-9d89-edac47b8f1d2" providerId="ADAL" clId="{28B16DF3-026E-4EA1-B5E3-2A7D1A27CC0D}" dt="2023-09-22T21:19:09.518" v="27" actId="1076"/>
          <ac:picMkLst>
            <pc:docMk/>
            <pc:sldMk cId="3690923815" sldId="271"/>
            <ac:picMk id="7" creationId="{D1A109BA-1D7C-2659-3234-D397E77CEF4C}"/>
          </ac:picMkLst>
        </pc:picChg>
      </pc:sldChg>
      <pc:sldChg chg="modSp mod">
        <pc:chgData name="Maharjan, Amar" userId="42288142-0c2e-46bf-9d89-edac47b8f1d2" providerId="ADAL" clId="{28B16DF3-026E-4EA1-B5E3-2A7D1A27CC0D}" dt="2023-09-22T21:22:53.225" v="29" actId="20577"/>
        <pc:sldMkLst>
          <pc:docMk/>
          <pc:sldMk cId="3892121227" sldId="272"/>
        </pc:sldMkLst>
        <pc:spChg chg="mod">
          <ac:chgData name="Maharjan, Amar" userId="42288142-0c2e-46bf-9d89-edac47b8f1d2" providerId="ADAL" clId="{28B16DF3-026E-4EA1-B5E3-2A7D1A27CC0D}" dt="2023-09-22T21:22:53.225" v="29" actId="20577"/>
          <ac:spMkLst>
            <pc:docMk/>
            <pc:sldMk cId="3892121227" sldId="272"/>
            <ac:spMk id="3" creationId="{EAAA3056-1D18-B5EE-D43C-2F2E746EEB73}"/>
          </ac:spMkLst>
        </pc:spChg>
      </pc:sldChg>
      <pc:sldChg chg="modSp mod">
        <pc:chgData name="Maharjan, Amar" userId="42288142-0c2e-46bf-9d89-edac47b8f1d2" providerId="ADAL" clId="{28B16DF3-026E-4EA1-B5E3-2A7D1A27CC0D}" dt="2023-09-23T04:51:25.717" v="64" actId="404"/>
        <pc:sldMkLst>
          <pc:docMk/>
          <pc:sldMk cId="615745230" sldId="283"/>
        </pc:sldMkLst>
        <pc:spChg chg="mod">
          <ac:chgData name="Maharjan, Amar" userId="42288142-0c2e-46bf-9d89-edac47b8f1d2" providerId="ADAL" clId="{28B16DF3-026E-4EA1-B5E3-2A7D1A27CC0D}" dt="2023-09-23T04:51:25.717" v="64" actId="404"/>
          <ac:spMkLst>
            <pc:docMk/>
            <pc:sldMk cId="615745230" sldId="283"/>
            <ac:spMk id="3" creationId="{BBB71912-D21F-FBC4-2982-5C33CC5A3943}"/>
          </ac:spMkLst>
        </pc:spChg>
      </pc:sldChg>
      <pc:sldChg chg="modSp mod">
        <pc:chgData name="Maharjan, Amar" userId="42288142-0c2e-46bf-9d89-edac47b8f1d2" providerId="ADAL" clId="{28B16DF3-026E-4EA1-B5E3-2A7D1A27CC0D}" dt="2023-09-23T04:52:11.634" v="67" actId="1076"/>
        <pc:sldMkLst>
          <pc:docMk/>
          <pc:sldMk cId="677436561" sldId="288"/>
        </pc:sldMkLst>
        <pc:picChg chg="mod">
          <ac:chgData name="Maharjan, Amar" userId="42288142-0c2e-46bf-9d89-edac47b8f1d2" providerId="ADAL" clId="{28B16DF3-026E-4EA1-B5E3-2A7D1A27CC0D}" dt="2023-09-23T04:52:11.634" v="67" actId="1076"/>
          <ac:picMkLst>
            <pc:docMk/>
            <pc:sldMk cId="677436561" sldId="288"/>
            <ac:picMk id="7" creationId="{4761D77A-A1CD-80C8-87A1-3496666A5D64}"/>
          </ac:picMkLst>
        </pc:picChg>
      </pc:sldChg>
      <pc:sldChg chg="modSp">
        <pc:chgData name="Maharjan, Amar" userId="42288142-0c2e-46bf-9d89-edac47b8f1d2" providerId="ADAL" clId="{28B16DF3-026E-4EA1-B5E3-2A7D1A27CC0D}" dt="2023-09-22T22:46:56.373" v="31" actId="14100"/>
        <pc:sldMkLst>
          <pc:docMk/>
          <pc:sldMk cId="919341968" sldId="295"/>
        </pc:sldMkLst>
        <pc:picChg chg="mod">
          <ac:chgData name="Maharjan, Amar" userId="42288142-0c2e-46bf-9d89-edac47b8f1d2" providerId="ADAL" clId="{28B16DF3-026E-4EA1-B5E3-2A7D1A27CC0D}" dt="2023-09-22T22:46:56.373" v="31" actId="14100"/>
          <ac:picMkLst>
            <pc:docMk/>
            <pc:sldMk cId="919341968" sldId="295"/>
            <ac:picMk id="7" creationId="{BEDDCCD9-7707-7085-5825-B53270F0E591}"/>
          </ac:picMkLst>
        </pc:picChg>
      </pc:sldChg>
    </pc:docChg>
  </pc:docChgLst>
  <pc:docChgLst>
    <pc:chgData name="Maharjan, Amar" userId="42288142-0c2e-46bf-9d89-edac47b8f1d2" providerId="ADAL" clId="{063D005C-977D-4596-B535-34BBE816C227}"/>
    <pc:docChg chg="undo custSel addSld delSld modSld">
      <pc:chgData name="Maharjan, Amar" userId="42288142-0c2e-46bf-9d89-edac47b8f1d2" providerId="ADAL" clId="{063D005C-977D-4596-B535-34BBE816C227}" dt="2022-10-03T21:19:07.730" v="4473" actId="20577"/>
      <pc:docMkLst>
        <pc:docMk/>
      </pc:docMkLst>
      <pc:sldChg chg="modSp mod">
        <pc:chgData name="Maharjan, Amar" userId="42288142-0c2e-46bf-9d89-edac47b8f1d2" providerId="ADAL" clId="{063D005C-977D-4596-B535-34BBE816C227}" dt="2022-09-30T22:50:36.172" v="9" actId="20577"/>
        <pc:sldMkLst>
          <pc:docMk/>
          <pc:sldMk cId="3429815310" sldId="258"/>
        </pc:sldMkLst>
        <pc:spChg chg="mod">
          <ac:chgData name="Maharjan, Amar" userId="42288142-0c2e-46bf-9d89-edac47b8f1d2" providerId="ADAL" clId="{063D005C-977D-4596-B535-34BBE816C227}" dt="2022-09-30T22:11:29.553" v="6" actId="20577"/>
          <ac:spMkLst>
            <pc:docMk/>
            <pc:sldMk cId="3429815310" sldId="258"/>
            <ac:spMk id="2" creationId="{3FE1B100-F5CB-7247-C64E-EF545CA5BB3F}"/>
          </ac:spMkLst>
        </pc:spChg>
        <pc:spChg chg="mod">
          <ac:chgData name="Maharjan, Amar" userId="42288142-0c2e-46bf-9d89-edac47b8f1d2" providerId="ADAL" clId="{063D005C-977D-4596-B535-34BBE816C227}" dt="2022-09-30T22:50:36.172" v="9" actId="20577"/>
          <ac:spMkLst>
            <pc:docMk/>
            <pc:sldMk cId="3429815310" sldId="258"/>
            <ac:spMk id="3" creationId="{CCB93D24-16BC-5E8D-5EC6-6D15DE37E5A8}"/>
          </ac:spMkLst>
        </pc:spChg>
      </pc:sldChg>
      <pc:sldChg chg="modSp mod">
        <pc:chgData name="Maharjan, Amar" userId="42288142-0c2e-46bf-9d89-edac47b8f1d2" providerId="ADAL" clId="{063D005C-977D-4596-B535-34BBE816C227}" dt="2022-10-01T06:47:12.732" v="3224" actId="27636"/>
        <pc:sldMkLst>
          <pc:docMk/>
          <pc:sldMk cId="252210428" sldId="259"/>
        </pc:sldMkLst>
        <pc:spChg chg="mod">
          <ac:chgData name="Maharjan, Amar" userId="42288142-0c2e-46bf-9d89-edac47b8f1d2" providerId="ADAL" clId="{063D005C-977D-4596-B535-34BBE816C227}" dt="2022-09-30T22:53:31.293" v="21" actId="20577"/>
          <ac:spMkLst>
            <pc:docMk/>
            <pc:sldMk cId="252210428" sldId="259"/>
            <ac:spMk id="2" creationId="{D898FEB7-5749-2A3D-05D1-EBEABE723C3B}"/>
          </ac:spMkLst>
        </pc:spChg>
        <pc:spChg chg="mod">
          <ac:chgData name="Maharjan, Amar" userId="42288142-0c2e-46bf-9d89-edac47b8f1d2" providerId="ADAL" clId="{063D005C-977D-4596-B535-34BBE816C227}" dt="2022-10-01T06:47:12.732" v="3224" actId="27636"/>
          <ac:spMkLst>
            <pc:docMk/>
            <pc:sldMk cId="252210428" sldId="259"/>
            <ac:spMk id="3" creationId="{726F081A-F3F2-3C16-5EEB-2AD092E5C72A}"/>
          </ac:spMkLst>
        </pc:spChg>
      </pc:sldChg>
      <pc:sldChg chg="addSp delSp modSp mod">
        <pc:chgData name="Maharjan, Amar" userId="42288142-0c2e-46bf-9d89-edac47b8f1d2" providerId="ADAL" clId="{063D005C-977D-4596-B535-34BBE816C227}" dt="2022-10-03T03:06:00.836" v="4211" actId="1076"/>
        <pc:sldMkLst>
          <pc:docMk/>
          <pc:sldMk cId="3400239210" sldId="260"/>
        </pc:sldMkLst>
        <pc:spChg chg="mod">
          <ac:chgData name="Maharjan, Amar" userId="42288142-0c2e-46bf-9d89-edac47b8f1d2" providerId="ADAL" clId="{063D005C-977D-4596-B535-34BBE816C227}" dt="2022-09-30T22:53:01.091" v="10"/>
          <ac:spMkLst>
            <pc:docMk/>
            <pc:sldMk cId="3400239210" sldId="260"/>
            <ac:spMk id="2" creationId="{00D8BBA5-BED9-1DB5-1166-FFABDBAAC6B8}"/>
          </ac:spMkLst>
        </pc:spChg>
        <pc:spChg chg="del">
          <ac:chgData name="Maharjan, Amar" userId="42288142-0c2e-46bf-9d89-edac47b8f1d2" providerId="ADAL" clId="{063D005C-977D-4596-B535-34BBE816C227}" dt="2022-09-30T22:53:04.876" v="11"/>
          <ac:spMkLst>
            <pc:docMk/>
            <pc:sldMk cId="3400239210" sldId="260"/>
            <ac:spMk id="3" creationId="{713BDBB2-C659-53E4-CC4B-D04251A45855}"/>
          </ac:spMkLst>
        </pc:spChg>
        <pc:picChg chg="add mod">
          <ac:chgData name="Maharjan, Amar" userId="42288142-0c2e-46bf-9d89-edac47b8f1d2" providerId="ADAL" clId="{063D005C-977D-4596-B535-34BBE816C227}" dt="2022-10-03T03:06:00.836" v="4211" actId="1076"/>
          <ac:picMkLst>
            <pc:docMk/>
            <pc:sldMk cId="3400239210" sldId="260"/>
            <ac:picMk id="4" creationId="{A51368C8-CEE2-5763-17D0-EA4C346E50F3}"/>
          </ac:picMkLst>
        </pc:picChg>
      </pc:sldChg>
      <pc:sldChg chg="addSp delSp modSp new mod">
        <pc:chgData name="Maharjan, Amar" userId="42288142-0c2e-46bf-9d89-edac47b8f1d2" providerId="ADAL" clId="{063D005C-977D-4596-B535-34BBE816C227}" dt="2022-10-01T03:43:55.282" v="3090" actId="1076"/>
        <pc:sldMkLst>
          <pc:docMk/>
          <pc:sldMk cId="3568316578" sldId="261"/>
        </pc:sldMkLst>
        <pc:spChg chg="mod">
          <ac:chgData name="Maharjan, Amar" userId="42288142-0c2e-46bf-9d89-edac47b8f1d2" providerId="ADAL" clId="{063D005C-977D-4596-B535-34BBE816C227}" dt="2022-09-30T23:04:57.125" v="23"/>
          <ac:spMkLst>
            <pc:docMk/>
            <pc:sldMk cId="3568316578" sldId="261"/>
            <ac:spMk id="2" creationId="{CA1E93FD-41AC-1763-A82C-934BA9BFF225}"/>
          </ac:spMkLst>
        </pc:spChg>
        <pc:spChg chg="del">
          <ac:chgData name="Maharjan, Amar" userId="42288142-0c2e-46bf-9d89-edac47b8f1d2" providerId="ADAL" clId="{063D005C-977D-4596-B535-34BBE816C227}" dt="2022-09-30T23:05:00.066" v="24"/>
          <ac:spMkLst>
            <pc:docMk/>
            <pc:sldMk cId="3568316578" sldId="261"/>
            <ac:spMk id="3" creationId="{6C6696ED-5C15-79C2-1A85-9D2083689332}"/>
          </ac:spMkLst>
        </pc:spChg>
        <pc:picChg chg="add mod">
          <ac:chgData name="Maharjan, Amar" userId="42288142-0c2e-46bf-9d89-edac47b8f1d2" providerId="ADAL" clId="{063D005C-977D-4596-B535-34BBE816C227}" dt="2022-10-01T03:43:55.282" v="3090" actId="1076"/>
          <ac:picMkLst>
            <pc:docMk/>
            <pc:sldMk cId="3568316578" sldId="261"/>
            <ac:picMk id="4" creationId="{40314C09-3ACE-61E8-12CA-4A0A89027CF1}"/>
          </ac:picMkLst>
        </pc:picChg>
      </pc:sldChg>
      <pc:sldChg chg="modSp new mod">
        <pc:chgData name="Maharjan, Amar" userId="42288142-0c2e-46bf-9d89-edac47b8f1d2" providerId="ADAL" clId="{063D005C-977D-4596-B535-34BBE816C227}" dt="2022-10-01T03:43:46.211" v="3087" actId="113"/>
        <pc:sldMkLst>
          <pc:docMk/>
          <pc:sldMk cId="1444815294" sldId="262"/>
        </pc:sldMkLst>
        <pc:spChg chg="mod">
          <ac:chgData name="Maharjan, Amar" userId="42288142-0c2e-46bf-9d89-edac47b8f1d2" providerId="ADAL" clId="{063D005C-977D-4596-B535-34BBE816C227}" dt="2022-09-30T23:37:06.907" v="44" actId="20577"/>
          <ac:spMkLst>
            <pc:docMk/>
            <pc:sldMk cId="1444815294" sldId="262"/>
            <ac:spMk id="2" creationId="{4D17C161-54F3-1A35-36E3-D8D8DCFB8104}"/>
          </ac:spMkLst>
        </pc:spChg>
        <pc:spChg chg="mod">
          <ac:chgData name="Maharjan, Amar" userId="42288142-0c2e-46bf-9d89-edac47b8f1d2" providerId="ADAL" clId="{063D005C-977D-4596-B535-34BBE816C227}" dt="2022-10-01T03:43:46.211" v="3087" actId="113"/>
          <ac:spMkLst>
            <pc:docMk/>
            <pc:sldMk cId="1444815294" sldId="262"/>
            <ac:spMk id="3" creationId="{2A1D1EA9-B4C2-5A2E-C5E4-5C8D5F52E831}"/>
          </ac:spMkLst>
        </pc:spChg>
      </pc:sldChg>
      <pc:sldChg chg="modSp new mod">
        <pc:chgData name="Maharjan, Amar" userId="42288142-0c2e-46bf-9d89-edac47b8f1d2" providerId="ADAL" clId="{063D005C-977D-4596-B535-34BBE816C227}" dt="2022-09-30T23:50:31.649" v="218" actId="6549"/>
        <pc:sldMkLst>
          <pc:docMk/>
          <pc:sldMk cId="3044180944" sldId="263"/>
        </pc:sldMkLst>
        <pc:spChg chg="mod">
          <ac:chgData name="Maharjan, Amar" userId="42288142-0c2e-46bf-9d89-edac47b8f1d2" providerId="ADAL" clId="{063D005C-977D-4596-B535-34BBE816C227}" dt="2022-09-30T23:43:19.424" v="86"/>
          <ac:spMkLst>
            <pc:docMk/>
            <pc:sldMk cId="3044180944" sldId="263"/>
            <ac:spMk id="2" creationId="{44DE5F62-A3DB-4941-BB92-31ABE2B3EFB6}"/>
          </ac:spMkLst>
        </pc:spChg>
        <pc:spChg chg="mod">
          <ac:chgData name="Maharjan, Amar" userId="42288142-0c2e-46bf-9d89-edac47b8f1d2" providerId="ADAL" clId="{063D005C-977D-4596-B535-34BBE816C227}" dt="2022-09-30T23:50:31.649" v="218" actId="6549"/>
          <ac:spMkLst>
            <pc:docMk/>
            <pc:sldMk cId="3044180944" sldId="263"/>
            <ac:spMk id="3" creationId="{C8BA6779-90C1-4558-B3E7-520AA18A3672}"/>
          </ac:spMkLst>
        </pc:spChg>
      </pc:sldChg>
      <pc:sldChg chg="addSp modSp new mod">
        <pc:chgData name="Maharjan, Amar" userId="42288142-0c2e-46bf-9d89-edac47b8f1d2" providerId="ADAL" clId="{063D005C-977D-4596-B535-34BBE816C227}" dt="2022-09-30T23:54:28.721" v="255" actId="1076"/>
        <pc:sldMkLst>
          <pc:docMk/>
          <pc:sldMk cId="2974895456" sldId="264"/>
        </pc:sldMkLst>
        <pc:spChg chg="mod">
          <ac:chgData name="Maharjan, Amar" userId="42288142-0c2e-46bf-9d89-edac47b8f1d2" providerId="ADAL" clId="{063D005C-977D-4596-B535-34BBE816C227}" dt="2022-09-30T23:51:05.956" v="220"/>
          <ac:spMkLst>
            <pc:docMk/>
            <pc:sldMk cId="2974895456" sldId="264"/>
            <ac:spMk id="2" creationId="{5EFDC804-D06F-ADBE-434A-40746AD893E1}"/>
          </ac:spMkLst>
        </pc:spChg>
        <pc:spChg chg="mod">
          <ac:chgData name="Maharjan, Amar" userId="42288142-0c2e-46bf-9d89-edac47b8f1d2" providerId="ADAL" clId="{063D005C-977D-4596-B535-34BBE816C227}" dt="2022-09-30T23:52:14.129" v="232" actId="12"/>
          <ac:spMkLst>
            <pc:docMk/>
            <pc:sldMk cId="2974895456" sldId="264"/>
            <ac:spMk id="3" creationId="{5FCBDC94-B347-29CA-D7E5-F76C61E656C9}"/>
          </ac:spMkLst>
        </pc:spChg>
        <pc:picChg chg="add mod">
          <ac:chgData name="Maharjan, Amar" userId="42288142-0c2e-46bf-9d89-edac47b8f1d2" providerId="ADAL" clId="{063D005C-977D-4596-B535-34BBE816C227}" dt="2022-09-30T23:51:25.616" v="226" actId="1076"/>
          <ac:picMkLst>
            <pc:docMk/>
            <pc:sldMk cId="2974895456" sldId="264"/>
            <ac:picMk id="4" creationId="{D2C64B37-6609-EB85-C102-ED5E4D805037}"/>
          </ac:picMkLst>
        </pc:picChg>
        <pc:picChg chg="add mod">
          <ac:chgData name="Maharjan, Amar" userId="42288142-0c2e-46bf-9d89-edac47b8f1d2" providerId="ADAL" clId="{063D005C-977D-4596-B535-34BBE816C227}" dt="2022-09-30T23:54:28.721" v="255" actId="1076"/>
          <ac:picMkLst>
            <pc:docMk/>
            <pc:sldMk cId="2974895456" sldId="264"/>
            <ac:picMk id="5" creationId="{020B268E-E839-24F5-5A0B-54582CEC01DB}"/>
          </ac:picMkLst>
        </pc:picChg>
      </pc:sldChg>
      <pc:sldChg chg="modSp new mod">
        <pc:chgData name="Maharjan, Amar" userId="42288142-0c2e-46bf-9d89-edac47b8f1d2" providerId="ADAL" clId="{063D005C-977D-4596-B535-34BBE816C227}" dt="2022-10-03T20:44:30.388" v="4452" actId="20577"/>
        <pc:sldMkLst>
          <pc:docMk/>
          <pc:sldMk cId="1880633531" sldId="265"/>
        </pc:sldMkLst>
        <pc:spChg chg="mod">
          <ac:chgData name="Maharjan, Amar" userId="42288142-0c2e-46bf-9d89-edac47b8f1d2" providerId="ADAL" clId="{063D005C-977D-4596-B535-34BBE816C227}" dt="2022-09-30T23:59:08.617" v="366" actId="20577"/>
          <ac:spMkLst>
            <pc:docMk/>
            <pc:sldMk cId="1880633531" sldId="265"/>
            <ac:spMk id="2" creationId="{C48DF83D-28F2-98BE-E290-35E0F4B2C3F7}"/>
          </ac:spMkLst>
        </pc:spChg>
        <pc:spChg chg="mod">
          <ac:chgData name="Maharjan, Amar" userId="42288142-0c2e-46bf-9d89-edac47b8f1d2" providerId="ADAL" clId="{063D005C-977D-4596-B535-34BBE816C227}" dt="2022-10-03T20:44:30.388" v="4452" actId="20577"/>
          <ac:spMkLst>
            <pc:docMk/>
            <pc:sldMk cId="1880633531" sldId="265"/>
            <ac:spMk id="3" creationId="{58AB5BFC-0D81-FA04-1014-AE10ACD14DA6}"/>
          </ac:spMkLst>
        </pc:spChg>
      </pc:sldChg>
      <pc:sldChg chg="modSp new mod">
        <pc:chgData name="Maharjan, Amar" userId="42288142-0c2e-46bf-9d89-edac47b8f1d2" providerId="ADAL" clId="{063D005C-977D-4596-B535-34BBE816C227}" dt="2022-10-01T00:20:46.844" v="1359" actId="313"/>
        <pc:sldMkLst>
          <pc:docMk/>
          <pc:sldMk cId="3815513540" sldId="266"/>
        </pc:sldMkLst>
        <pc:spChg chg="mod">
          <ac:chgData name="Maharjan, Amar" userId="42288142-0c2e-46bf-9d89-edac47b8f1d2" providerId="ADAL" clId="{063D005C-977D-4596-B535-34BBE816C227}" dt="2022-10-01T00:08:49.548" v="863" actId="20577"/>
          <ac:spMkLst>
            <pc:docMk/>
            <pc:sldMk cId="3815513540" sldId="266"/>
            <ac:spMk id="2" creationId="{9012A8CD-1203-0A47-0375-64B6092D96CC}"/>
          </ac:spMkLst>
        </pc:spChg>
        <pc:spChg chg="mod">
          <ac:chgData name="Maharjan, Amar" userId="42288142-0c2e-46bf-9d89-edac47b8f1d2" providerId="ADAL" clId="{063D005C-977D-4596-B535-34BBE816C227}" dt="2022-10-01T00:20:46.844" v="1359" actId="313"/>
          <ac:spMkLst>
            <pc:docMk/>
            <pc:sldMk cId="3815513540" sldId="266"/>
            <ac:spMk id="3" creationId="{05175137-7541-CD52-2B03-1471E6F8FE8E}"/>
          </ac:spMkLst>
        </pc:spChg>
      </pc:sldChg>
      <pc:sldChg chg="addSp delSp modSp new mod">
        <pc:chgData name="Maharjan, Amar" userId="42288142-0c2e-46bf-9d89-edac47b8f1d2" providerId="ADAL" clId="{063D005C-977D-4596-B535-34BBE816C227}" dt="2022-10-01T00:20:59.504" v="1363" actId="1076"/>
        <pc:sldMkLst>
          <pc:docMk/>
          <pc:sldMk cId="3827498215" sldId="267"/>
        </pc:sldMkLst>
        <pc:spChg chg="mod">
          <ac:chgData name="Maharjan, Amar" userId="42288142-0c2e-46bf-9d89-edac47b8f1d2" providerId="ADAL" clId="{063D005C-977D-4596-B535-34BBE816C227}" dt="2022-10-01T00:20:54.766" v="1361"/>
          <ac:spMkLst>
            <pc:docMk/>
            <pc:sldMk cId="3827498215" sldId="267"/>
            <ac:spMk id="2" creationId="{808D8D93-11B9-0112-74A6-2732589EAFD1}"/>
          </ac:spMkLst>
        </pc:spChg>
        <pc:spChg chg="del">
          <ac:chgData name="Maharjan, Amar" userId="42288142-0c2e-46bf-9d89-edac47b8f1d2" providerId="ADAL" clId="{063D005C-977D-4596-B535-34BBE816C227}" dt="2022-10-01T00:20:58.131" v="1362"/>
          <ac:spMkLst>
            <pc:docMk/>
            <pc:sldMk cId="3827498215" sldId="267"/>
            <ac:spMk id="3" creationId="{36C8F004-6E89-D3FC-3130-BD9923D0678A}"/>
          </ac:spMkLst>
        </pc:spChg>
        <pc:picChg chg="add mod">
          <ac:chgData name="Maharjan, Amar" userId="42288142-0c2e-46bf-9d89-edac47b8f1d2" providerId="ADAL" clId="{063D005C-977D-4596-B535-34BBE816C227}" dt="2022-10-01T00:20:59.504" v="1363" actId="1076"/>
          <ac:picMkLst>
            <pc:docMk/>
            <pc:sldMk cId="3827498215" sldId="267"/>
            <ac:picMk id="7" creationId="{8E5F2A3B-9039-5294-C10E-A672B686C5B1}"/>
          </ac:picMkLst>
        </pc:picChg>
      </pc:sldChg>
      <pc:sldChg chg="addSp modSp new mod">
        <pc:chgData name="Maharjan, Amar" userId="42288142-0c2e-46bf-9d89-edac47b8f1d2" providerId="ADAL" clId="{063D005C-977D-4596-B535-34BBE816C227}" dt="2022-10-03T03:06:14.211" v="4216" actId="27636"/>
        <pc:sldMkLst>
          <pc:docMk/>
          <pc:sldMk cId="3493126034" sldId="268"/>
        </pc:sldMkLst>
        <pc:spChg chg="mod">
          <ac:chgData name="Maharjan, Amar" userId="42288142-0c2e-46bf-9d89-edac47b8f1d2" providerId="ADAL" clId="{063D005C-977D-4596-B535-34BBE816C227}" dt="2022-10-01T00:36:03.946" v="1365"/>
          <ac:spMkLst>
            <pc:docMk/>
            <pc:sldMk cId="3493126034" sldId="268"/>
            <ac:spMk id="2" creationId="{F1BEDFB0-EBB4-6A51-4899-A865244DE822}"/>
          </ac:spMkLst>
        </pc:spChg>
        <pc:spChg chg="mod">
          <ac:chgData name="Maharjan, Amar" userId="42288142-0c2e-46bf-9d89-edac47b8f1d2" providerId="ADAL" clId="{063D005C-977D-4596-B535-34BBE816C227}" dt="2022-10-03T03:06:14.211" v="4216" actId="27636"/>
          <ac:spMkLst>
            <pc:docMk/>
            <pc:sldMk cId="3493126034" sldId="268"/>
            <ac:spMk id="3" creationId="{DA982B07-BCE3-8AB2-06FD-8974069F6231}"/>
          </ac:spMkLst>
        </pc:spChg>
        <pc:picChg chg="add mod">
          <ac:chgData name="Maharjan, Amar" userId="42288142-0c2e-46bf-9d89-edac47b8f1d2" providerId="ADAL" clId="{063D005C-977D-4596-B535-34BBE816C227}" dt="2022-10-01T06:48:50.293" v="3228" actId="1076"/>
          <ac:picMkLst>
            <pc:docMk/>
            <pc:sldMk cId="3493126034" sldId="268"/>
            <ac:picMk id="7" creationId="{BE083FFF-01EA-C6A0-BD30-F732572A34B7}"/>
          </ac:picMkLst>
        </pc:picChg>
      </pc:sldChg>
      <pc:sldChg chg="addSp modSp new mod">
        <pc:chgData name="Maharjan, Amar" userId="42288142-0c2e-46bf-9d89-edac47b8f1d2" providerId="ADAL" clId="{063D005C-977D-4596-B535-34BBE816C227}" dt="2022-10-01T06:29:13.324" v="3096" actId="20577"/>
        <pc:sldMkLst>
          <pc:docMk/>
          <pc:sldMk cId="69745575" sldId="269"/>
        </pc:sldMkLst>
        <pc:spChg chg="mod">
          <ac:chgData name="Maharjan, Amar" userId="42288142-0c2e-46bf-9d89-edac47b8f1d2" providerId="ADAL" clId="{063D005C-977D-4596-B535-34BBE816C227}" dt="2022-10-01T00:47:19.095" v="1501" actId="20577"/>
          <ac:spMkLst>
            <pc:docMk/>
            <pc:sldMk cId="69745575" sldId="269"/>
            <ac:spMk id="2" creationId="{1868A8BB-EF27-8050-10B6-4A038298228F}"/>
          </ac:spMkLst>
        </pc:spChg>
        <pc:spChg chg="mod">
          <ac:chgData name="Maharjan, Amar" userId="42288142-0c2e-46bf-9d89-edac47b8f1d2" providerId="ADAL" clId="{063D005C-977D-4596-B535-34BBE816C227}" dt="2022-10-01T06:29:13.324" v="3096" actId="20577"/>
          <ac:spMkLst>
            <pc:docMk/>
            <pc:sldMk cId="69745575" sldId="269"/>
            <ac:spMk id="3" creationId="{760786D0-3563-CCAB-8CCA-274BB21DA0D4}"/>
          </ac:spMkLst>
        </pc:spChg>
        <pc:picChg chg="add mod">
          <ac:chgData name="Maharjan, Amar" userId="42288142-0c2e-46bf-9d89-edac47b8f1d2" providerId="ADAL" clId="{063D005C-977D-4596-B535-34BBE816C227}" dt="2022-10-01T00:50:12.830" v="1514" actId="1076"/>
          <ac:picMkLst>
            <pc:docMk/>
            <pc:sldMk cId="69745575" sldId="269"/>
            <ac:picMk id="7" creationId="{6EA6AB4F-B08C-A7A6-BC12-48980AB1E2CD}"/>
          </ac:picMkLst>
        </pc:picChg>
      </pc:sldChg>
      <pc:sldChg chg="addSp modSp new mod">
        <pc:chgData name="Maharjan, Amar" userId="42288142-0c2e-46bf-9d89-edac47b8f1d2" providerId="ADAL" clId="{063D005C-977D-4596-B535-34BBE816C227}" dt="2022-10-01T00:55:47.631" v="1653" actId="1076"/>
        <pc:sldMkLst>
          <pc:docMk/>
          <pc:sldMk cId="2152429174" sldId="270"/>
        </pc:sldMkLst>
        <pc:spChg chg="mod">
          <ac:chgData name="Maharjan, Amar" userId="42288142-0c2e-46bf-9d89-edac47b8f1d2" providerId="ADAL" clId="{063D005C-977D-4596-B535-34BBE816C227}" dt="2022-10-01T00:51:38.424" v="1531" actId="20577"/>
          <ac:spMkLst>
            <pc:docMk/>
            <pc:sldMk cId="2152429174" sldId="270"/>
            <ac:spMk id="2" creationId="{79B36FD3-4EF3-A2FD-7181-426686F61BE9}"/>
          </ac:spMkLst>
        </pc:spChg>
        <pc:spChg chg="mod">
          <ac:chgData name="Maharjan, Amar" userId="42288142-0c2e-46bf-9d89-edac47b8f1d2" providerId="ADAL" clId="{063D005C-977D-4596-B535-34BBE816C227}" dt="2022-10-01T00:55:43.498" v="1652" actId="33524"/>
          <ac:spMkLst>
            <pc:docMk/>
            <pc:sldMk cId="2152429174" sldId="270"/>
            <ac:spMk id="3" creationId="{1E1FB1BB-3048-9572-2B89-710A86411365}"/>
          </ac:spMkLst>
        </pc:spChg>
        <pc:picChg chg="add mod">
          <ac:chgData name="Maharjan, Amar" userId="42288142-0c2e-46bf-9d89-edac47b8f1d2" providerId="ADAL" clId="{063D005C-977D-4596-B535-34BBE816C227}" dt="2022-10-01T00:55:47.631" v="1653" actId="1076"/>
          <ac:picMkLst>
            <pc:docMk/>
            <pc:sldMk cId="2152429174" sldId="270"/>
            <ac:picMk id="7" creationId="{D2CB1340-13F3-FBD9-8121-4428DC78F17B}"/>
          </ac:picMkLst>
        </pc:picChg>
      </pc:sldChg>
      <pc:sldChg chg="addSp modSp new mod">
        <pc:chgData name="Maharjan, Amar" userId="42288142-0c2e-46bf-9d89-edac47b8f1d2" providerId="ADAL" clId="{063D005C-977D-4596-B535-34BBE816C227}" dt="2022-10-03T20:47:15.814" v="4455" actId="20577"/>
        <pc:sldMkLst>
          <pc:docMk/>
          <pc:sldMk cId="3690923815" sldId="271"/>
        </pc:sldMkLst>
        <pc:spChg chg="mod">
          <ac:chgData name="Maharjan, Amar" userId="42288142-0c2e-46bf-9d89-edac47b8f1d2" providerId="ADAL" clId="{063D005C-977D-4596-B535-34BBE816C227}" dt="2022-10-01T00:54:34.838" v="1554" actId="20577"/>
          <ac:spMkLst>
            <pc:docMk/>
            <pc:sldMk cId="3690923815" sldId="271"/>
            <ac:spMk id="2" creationId="{EFA2C2B1-845D-5BCF-FCA3-070FCB1FA2D9}"/>
          </ac:spMkLst>
        </pc:spChg>
        <pc:spChg chg="mod">
          <ac:chgData name="Maharjan, Amar" userId="42288142-0c2e-46bf-9d89-edac47b8f1d2" providerId="ADAL" clId="{063D005C-977D-4596-B535-34BBE816C227}" dt="2022-10-03T20:47:15.814" v="4455" actId="20577"/>
          <ac:spMkLst>
            <pc:docMk/>
            <pc:sldMk cId="3690923815" sldId="271"/>
            <ac:spMk id="3" creationId="{28FDDCA7-796C-8F01-1A97-B8CCD3C5106A}"/>
          </ac:spMkLst>
        </pc:spChg>
        <pc:picChg chg="add mod">
          <ac:chgData name="Maharjan, Amar" userId="42288142-0c2e-46bf-9d89-edac47b8f1d2" providerId="ADAL" clId="{063D005C-977D-4596-B535-34BBE816C227}" dt="2022-10-01T06:30:03.794" v="3105" actId="1076"/>
          <ac:picMkLst>
            <pc:docMk/>
            <pc:sldMk cId="3690923815" sldId="271"/>
            <ac:picMk id="7" creationId="{D1A109BA-1D7C-2659-3234-D397E77CEF4C}"/>
          </ac:picMkLst>
        </pc:picChg>
      </pc:sldChg>
      <pc:sldChg chg="addSp modSp new mod">
        <pc:chgData name="Maharjan, Amar" userId="42288142-0c2e-46bf-9d89-edac47b8f1d2" providerId="ADAL" clId="{063D005C-977D-4596-B535-34BBE816C227}" dt="2022-10-01T06:30:19.375" v="3106" actId="14100"/>
        <pc:sldMkLst>
          <pc:docMk/>
          <pc:sldMk cId="3892121227" sldId="272"/>
        </pc:sldMkLst>
        <pc:spChg chg="mod">
          <ac:chgData name="Maharjan, Amar" userId="42288142-0c2e-46bf-9d89-edac47b8f1d2" providerId="ADAL" clId="{063D005C-977D-4596-B535-34BBE816C227}" dt="2022-10-01T01:06:14.479" v="1658"/>
          <ac:spMkLst>
            <pc:docMk/>
            <pc:sldMk cId="3892121227" sldId="272"/>
            <ac:spMk id="2" creationId="{7F5DAA07-6833-D289-D311-762B42A72A11}"/>
          </ac:spMkLst>
        </pc:spChg>
        <pc:spChg chg="mod">
          <ac:chgData name="Maharjan, Amar" userId="42288142-0c2e-46bf-9d89-edac47b8f1d2" providerId="ADAL" clId="{063D005C-977D-4596-B535-34BBE816C227}" dt="2022-10-01T02:18:57.111" v="1841" actId="6549"/>
          <ac:spMkLst>
            <pc:docMk/>
            <pc:sldMk cId="3892121227" sldId="272"/>
            <ac:spMk id="3" creationId="{EAAA3056-1D18-B5EE-D43C-2F2E746EEB73}"/>
          </ac:spMkLst>
        </pc:spChg>
        <pc:picChg chg="add mod">
          <ac:chgData name="Maharjan, Amar" userId="42288142-0c2e-46bf-9d89-edac47b8f1d2" providerId="ADAL" clId="{063D005C-977D-4596-B535-34BBE816C227}" dt="2022-10-01T06:30:19.375" v="3106" actId="14100"/>
          <ac:picMkLst>
            <pc:docMk/>
            <pc:sldMk cId="3892121227" sldId="272"/>
            <ac:picMk id="7" creationId="{930924E9-BD40-44B9-8068-9BF9C9B65126}"/>
          </ac:picMkLst>
        </pc:picChg>
      </pc:sldChg>
      <pc:sldChg chg="modSp new mod">
        <pc:chgData name="Maharjan, Amar" userId="42288142-0c2e-46bf-9d89-edac47b8f1d2" providerId="ADAL" clId="{063D005C-977D-4596-B535-34BBE816C227}" dt="2022-10-03T20:55:03.865" v="4457" actId="20577"/>
        <pc:sldMkLst>
          <pc:docMk/>
          <pc:sldMk cId="1203553140" sldId="273"/>
        </pc:sldMkLst>
        <pc:spChg chg="mod">
          <ac:chgData name="Maharjan, Amar" userId="42288142-0c2e-46bf-9d89-edac47b8f1d2" providerId="ADAL" clId="{063D005C-977D-4596-B535-34BBE816C227}" dt="2022-10-01T02:19:21.196" v="1846"/>
          <ac:spMkLst>
            <pc:docMk/>
            <pc:sldMk cId="1203553140" sldId="273"/>
            <ac:spMk id="2" creationId="{796DA08D-5637-0850-C96C-982AF56BCAAB}"/>
          </ac:spMkLst>
        </pc:spChg>
        <pc:spChg chg="mod">
          <ac:chgData name="Maharjan, Amar" userId="42288142-0c2e-46bf-9d89-edac47b8f1d2" providerId="ADAL" clId="{063D005C-977D-4596-B535-34BBE816C227}" dt="2022-10-03T20:55:03.865" v="4457" actId="20577"/>
          <ac:spMkLst>
            <pc:docMk/>
            <pc:sldMk cId="1203553140" sldId="273"/>
            <ac:spMk id="3" creationId="{5180BB96-BEE0-6B1F-67A7-8F7D4033A494}"/>
          </ac:spMkLst>
        </pc:spChg>
      </pc:sldChg>
      <pc:sldChg chg="addSp modSp new mod">
        <pc:chgData name="Maharjan, Amar" userId="42288142-0c2e-46bf-9d89-edac47b8f1d2" providerId="ADAL" clId="{063D005C-977D-4596-B535-34BBE816C227}" dt="2022-10-01T02:50:25.180" v="2707" actId="1076"/>
        <pc:sldMkLst>
          <pc:docMk/>
          <pc:sldMk cId="2912134588" sldId="274"/>
        </pc:sldMkLst>
        <pc:spChg chg="mod">
          <ac:chgData name="Maharjan, Amar" userId="42288142-0c2e-46bf-9d89-edac47b8f1d2" providerId="ADAL" clId="{063D005C-977D-4596-B535-34BBE816C227}" dt="2022-10-01T02:38:41.221" v="2135" actId="404"/>
          <ac:spMkLst>
            <pc:docMk/>
            <pc:sldMk cId="2912134588" sldId="274"/>
            <ac:spMk id="2" creationId="{D24835BB-92F1-14FF-A05B-AF56DCEFD1EC}"/>
          </ac:spMkLst>
        </pc:spChg>
        <pc:spChg chg="mod">
          <ac:chgData name="Maharjan, Amar" userId="42288142-0c2e-46bf-9d89-edac47b8f1d2" providerId="ADAL" clId="{063D005C-977D-4596-B535-34BBE816C227}" dt="2022-10-01T02:50:18.277" v="2704" actId="20577"/>
          <ac:spMkLst>
            <pc:docMk/>
            <pc:sldMk cId="2912134588" sldId="274"/>
            <ac:spMk id="3" creationId="{6F3BEDA5-8866-FF0D-8AF4-3BEA6AE8B514}"/>
          </ac:spMkLst>
        </pc:spChg>
        <pc:picChg chg="add mod">
          <ac:chgData name="Maharjan, Amar" userId="42288142-0c2e-46bf-9d89-edac47b8f1d2" providerId="ADAL" clId="{063D005C-977D-4596-B535-34BBE816C227}" dt="2022-10-01T02:50:25.180" v="2707" actId="1076"/>
          <ac:picMkLst>
            <pc:docMk/>
            <pc:sldMk cId="2912134588" sldId="274"/>
            <ac:picMk id="8" creationId="{A4BE5573-DE2B-7135-67B9-E3F23699A044}"/>
          </ac:picMkLst>
        </pc:picChg>
      </pc:sldChg>
      <pc:sldChg chg="addSp delSp modSp new mod modAnim">
        <pc:chgData name="Maharjan, Amar" userId="42288142-0c2e-46bf-9d89-edac47b8f1d2" providerId="ADAL" clId="{063D005C-977D-4596-B535-34BBE816C227}" dt="2022-10-01T02:48:01.412" v="2611"/>
        <pc:sldMkLst>
          <pc:docMk/>
          <pc:sldMk cId="931840149" sldId="275"/>
        </pc:sldMkLst>
        <pc:spChg chg="mod">
          <ac:chgData name="Maharjan, Amar" userId="42288142-0c2e-46bf-9d89-edac47b8f1d2" providerId="ADAL" clId="{063D005C-977D-4596-B535-34BBE816C227}" dt="2022-10-01T02:44:05.126" v="2593" actId="20577"/>
          <ac:spMkLst>
            <pc:docMk/>
            <pc:sldMk cId="931840149" sldId="275"/>
            <ac:spMk id="2" creationId="{EA769229-4465-E1F4-7C43-649BB98F872F}"/>
          </ac:spMkLst>
        </pc:spChg>
        <pc:spChg chg="del">
          <ac:chgData name="Maharjan, Amar" userId="42288142-0c2e-46bf-9d89-edac47b8f1d2" providerId="ADAL" clId="{063D005C-977D-4596-B535-34BBE816C227}" dt="2022-10-01T02:45:29.227" v="2594"/>
          <ac:spMkLst>
            <pc:docMk/>
            <pc:sldMk cId="931840149" sldId="275"/>
            <ac:spMk id="3" creationId="{EE47BDA6-EB20-7E01-712D-F052A2CD5469}"/>
          </ac:spMkLst>
        </pc:spChg>
        <pc:picChg chg="add mod">
          <ac:chgData name="Maharjan, Amar" userId="42288142-0c2e-46bf-9d89-edac47b8f1d2" providerId="ADAL" clId="{063D005C-977D-4596-B535-34BBE816C227}" dt="2022-10-01T02:47:39.588" v="2609" actId="1076"/>
          <ac:picMkLst>
            <pc:docMk/>
            <pc:sldMk cId="931840149" sldId="275"/>
            <ac:picMk id="7" creationId="{89AC9A00-C93A-3D9F-ABD1-9DC59B27DF07}"/>
          </ac:picMkLst>
        </pc:picChg>
        <pc:picChg chg="add mod">
          <ac:chgData name="Maharjan, Amar" userId="42288142-0c2e-46bf-9d89-edac47b8f1d2" providerId="ADAL" clId="{063D005C-977D-4596-B535-34BBE816C227}" dt="2022-10-01T02:47:43.885" v="2610" actId="1076"/>
          <ac:picMkLst>
            <pc:docMk/>
            <pc:sldMk cId="931840149" sldId="275"/>
            <ac:picMk id="8" creationId="{CDD69DCA-6A4A-B22E-7508-A6A565418D91}"/>
          </ac:picMkLst>
        </pc:picChg>
        <pc:cxnChg chg="add mod">
          <ac:chgData name="Maharjan, Amar" userId="42288142-0c2e-46bf-9d89-edac47b8f1d2" providerId="ADAL" clId="{063D005C-977D-4596-B535-34BBE816C227}" dt="2022-10-01T02:47:43.885" v="2610" actId="1076"/>
          <ac:cxnSpMkLst>
            <pc:docMk/>
            <pc:sldMk cId="931840149" sldId="275"/>
            <ac:cxnSpMk id="10" creationId="{7B28D08C-345B-B46C-3505-3478F77DA333}"/>
          </ac:cxnSpMkLst>
        </pc:cxnChg>
      </pc:sldChg>
      <pc:sldChg chg="addSp delSp modSp new mod">
        <pc:chgData name="Maharjan, Amar" userId="42288142-0c2e-46bf-9d89-edac47b8f1d2" providerId="ADAL" clId="{063D005C-977D-4596-B535-34BBE816C227}" dt="2022-10-01T06:30:57.412" v="3108" actId="1076"/>
        <pc:sldMkLst>
          <pc:docMk/>
          <pc:sldMk cId="1532828299" sldId="276"/>
        </pc:sldMkLst>
        <pc:spChg chg="mod">
          <ac:chgData name="Maharjan, Amar" userId="42288142-0c2e-46bf-9d89-edac47b8f1d2" providerId="ADAL" clId="{063D005C-977D-4596-B535-34BBE816C227}" dt="2022-10-01T02:48:54.789" v="2616" actId="20577"/>
          <ac:spMkLst>
            <pc:docMk/>
            <pc:sldMk cId="1532828299" sldId="276"/>
            <ac:spMk id="2" creationId="{BA9503D5-81B0-BB7A-0461-25EE040807C1}"/>
          </ac:spMkLst>
        </pc:spChg>
        <pc:spChg chg="del">
          <ac:chgData name="Maharjan, Amar" userId="42288142-0c2e-46bf-9d89-edac47b8f1d2" providerId="ADAL" clId="{063D005C-977D-4596-B535-34BBE816C227}" dt="2022-10-01T02:48:58.653" v="2617"/>
          <ac:spMkLst>
            <pc:docMk/>
            <pc:sldMk cId="1532828299" sldId="276"/>
            <ac:spMk id="3" creationId="{2A88CBC3-A919-1633-92CD-67967ADFBCCF}"/>
          </ac:spMkLst>
        </pc:spChg>
        <pc:picChg chg="add mod">
          <ac:chgData name="Maharjan, Amar" userId="42288142-0c2e-46bf-9d89-edac47b8f1d2" providerId="ADAL" clId="{063D005C-977D-4596-B535-34BBE816C227}" dt="2022-10-01T06:30:57.412" v="3108" actId="1076"/>
          <ac:picMkLst>
            <pc:docMk/>
            <pc:sldMk cId="1532828299" sldId="276"/>
            <ac:picMk id="7" creationId="{7FDD23C5-E8E6-1DD0-12F8-E68E6B231025}"/>
          </ac:picMkLst>
        </pc:picChg>
      </pc:sldChg>
      <pc:sldChg chg="addSp delSp modSp new mod">
        <pc:chgData name="Maharjan, Amar" userId="42288142-0c2e-46bf-9d89-edac47b8f1d2" providerId="ADAL" clId="{063D005C-977D-4596-B535-34BBE816C227}" dt="2022-10-03T03:31:18.857" v="4229" actId="1076"/>
        <pc:sldMkLst>
          <pc:docMk/>
          <pc:sldMk cId="19024424" sldId="277"/>
        </pc:sldMkLst>
        <pc:spChg chg="mod">
          <ac:chgData name="Maharjan, Amar" userId="42288142-0c2e-46bf-9d89-edac47b8f1d2" providerId="ADAL" clId="{063D005C-977D-4596-B535-34BBE816C227}" dt="2022-10-01T02:49:23.528" v="2624" actId="6549"/>
          <ac:spMkLst>
            <pc:docMk/>
            <pc:sldMk cId="19024424" sldId="277"/>
            <ac:spMk id="2" creationId="{E2727C5B-14D3-DC5E-6370-4D442B44421D}"/>
          </ac:spMkLst>
        </pc:spChg>
        <pc:spChg chg="del mod">
          <ac:chgData name="Maharjan, Amar" userId="42288142-0c2e-46bf-9d89-edac47b8f1d2" providerId="ADAL" clId="{063D005C-977D-4596-B535-34BBE816C227}" dt="2022-10-01T03:05:21.135" v="2714"/>
          <ac:spMkLst>
            <pc:docMk/>
            <pc:sldMk cId="19024424" sldId="277"/>
            <ac:spMk id="3" creationId="{6CFA087E-BE0A-6E0F-2A64-4E32AAC92F2D}"/>
          </ac:spMkLst>
        </pc:spChg>
        <pc:spChg chg="add mod">
          <ac:chgData name="Maharjan, Amar" userId="42288142-0c2e-46bf-9d89-edac47b8f1d2" providerId="ADAL" clId="{063D005C-977D-4596-B535-34BBE816C227}" dt="2022-10-03T03:31:18.857" v="4229" actId="1076"/>
          <ac:spMkLst>
            <pc:docMk/>
            <pc:sldMk cId="19024424" sldId="277"/>
            <ac:spMk id="8" creationId="{5654995D-9A33-07FF-B220-B06ADA80E19A}"/>
          </ac:spMkLst>
        </pc:spChg>
        <pc:picChg chg="add mod">
          <ac:chgData name="Maharjan, Amar" userId="42288142-0c2e-46bf-9d89-edac47b8f1d2" providerId="ADAL" clId="{063D005C-977D-4596-B535-34BBE816C227}" dt="2022-10-03T03:31:16.170" v="4228" actId="1076"/>
          <ac:picMkLst>
            <pc:docMk/>
            <pc:sldMk cId="19024424" sldId="277"/>
            <ac:picMk id="7" creationId="{81F10ECA-F172-5591-8826-F574B59C386D}"/>
          </ac:picMkLst>
        </pc:picChg>
        <pc:picChg chg="add mod">
          <ac:chgData name="Maharjan, Amar" userId="42288142-0c2e-46bf-9d89-edac47b8f1d2" providerId="ADAL" clId="{063D005C-977D-4596-B535-34BBE816C227}" dt="2022-10-03T03:31:13.937" v="4226" actId="14100"/>
          <ac:picMkLst>
            <pc:docMk/>
            <pc:sldMk cId="19024424" sldId="277"/>
            <ac:picMk id="9" creationId="{4FAC57D0-A8DD-25D2-6566-E97F689DDC7F}"/>
          </ac:picMkLst>
        </pc:picChg>
      </pc:sldChg>
      <pc:sldChg chg="addSp delSp modSp new mod">
        <pc:chgData name="Maharjan, Amar" userId="42288142-0c2e-46bf-9d89-edac47b8f1d2" providerId="ADAL" clId="{063D005C-977D-4596-B535-34BBE816C227}" dt="2022-10-01T03:24:10.018" v="2830" actId="1076"/>
        <pc:sldMkLst>
          <pc:docMk/>
          <pc:sldMk cId="2760103689" sldId="278"/>
        </pc:sldMkLst>
        <pc:spChg chg="mod">
          <ac:chgData name="Maharjan, Amar" userId="42288142-0c2e-46bf-9d89-edac47b8f1d2" providerId="ADAL" clId="{063D005C-977D-4596-B535-34BBE816C227}" dt="2022-10-01T03:09:38.739" v="2821" actId="20577"/>
          <ac:spMkLst>
            <pc:docMk/>
            <pc:sldMk cId="2760103689" sldId="278"/>
            <ac:spMk id="2" creationId="{5EABD365-6A75-F7A9-CCE2-D91A1933B991}"/>
          </ac:spMkLst>
        </pc:spChg>
        <pc:spChg chg="mod">
          <ac:chgData name="Maharjan, Amar" userId="42288142-0c2e-46bf-9d89-edac47b8f1d2" providerId="ADAL" clId="{063D005C-977D-4596-B535-34BBE816C227}" dt="2022-10-01T03:23:59.941" v="2827" actId="27636"/>
          <ac:spMkLst>
            <pc:docMk/>
            <pc:sldMk cId="2760103689" sldId="278"/>
            <ac:spMk id="3" creationId="{D2C15EFC-FAC2-5AE1-5473-E61A67223074}"/>
          </ac:spMkLst>
        </pc:spChg>
        <pc:spChg chg="add del mod">
          <ac:chgData name="Maharjan, Amar" userId="42288142-0c2e-46bf-9d89-edac47b8f1d2" providerId="ADAL" clId="{063D005C-977D-4596-B535-34BBE816C227}" dt="2022-10-01T03:23:53.808" v="2825"/>
          <ac:spMkLst>
            <pc:docMk/>
            <pc:sldMk cId="2760103689" sldId="278"/>
            <ac:spMk id="7" creationId="{8FB88780-8761-8F4C-DE2B-4D703CC2F9A4}"/>
          </ac:spMkLst>
        </pc:spChg>
        <pc:spChg chg="add del mod">
          <ac:chgData name="Maharjan, Amar" userId="42288142-0c2e-46bf-9d89-edac47b8f1d2" providerId="ADAL" clId="{063D005C-977D-4596-B535-34BBE816C227}" dt="2022-10-01T03:23:53.808" v="2825"/>
          <ac:spMkLst>
            <pc:docMk/>
            <pc:sldMk cId="2760103689" sldId="278"/>
            <ac:spMk id="8" creationId="{97BB4502-B2CF-0FF4-75CF-124D004C4385}"/>
          </ac:spMkLst>
        </pc:spChg>
        <pc:picChg chg="add del mod">
          <ac:chgData name="Maharjan, Amar" userId="42288142-0c2e-46bf-9d89-edac47b8f1d2" providerId="ADAL" clId="{063D005C-977D-4596-B535-34BBE816C227}" dt="2022-10-01T03:23:53.808" v="2825"/>
          <ac:picMkLst>
            <pc:docMk/>
            <pc:sldMk cId="2760103689" sldId="278"/>
            <ac:picMk id="9" creationId="{49D83077-D04C-C768-AD36-8749B4A9ACD0}"/>
          </ac:picMkLst>
        </pc:picChg>
        <pc:picChg chg="add mod">
          <ac:chgData name="Maharjan, Amar" userId="42288142-0c2e-46bf-9d89-edac47b8f1d2" providerId="ADAL" clId="{063D005C-977D-4596-B535-34BBE816C227}" dt="2022-10-01T03:24:10.018" v="2830" actId="1076"/>
          <ac:picMkLst>
            <pc:docMk/>
            <pc:sldMk cId="2760103689" sldId="278"/>
            <ac:picMk id="10" creationId="{A6C71001-9CF5-C08E-E62A-3A07A030678D}"/>
          </ac:picMkLst>
        </pc:picChg>
      </pc:sldChg>
      <pc:sldChg chg="addSp modSp new mod">
        <pc:chgData name="Maharjan, Amar" userId="42288142-0c2e-46bf-9d89-edac47b8f1d2" providerId="ADAL" clId="{063D005C-977D-4596-B535-34BBE816C227}" dt="2022-10-01T03:26:00.404" v="2945" actId="1076"/>
        <pc:sldMkLst>
          <pc:docMk/>
          <pc:sldMk cId="2945970989" sldId="279"/>
        </pc:sldMkLst>
        <pc:spChg chg="mod">
          <ac:chgData name="Maharjan, Amar" userId="42288142-0c2e-46bf-9d89-edac47b8f1d2" providerId="ADAL" clId="{063D005C-977D-4596-B535-34BBE816C227}" dt="2022-10-01T03:24:23.747" v="2843" actId="20577"/>
          <ac:spMkLst>
            <pc:docMk/>
            <pc:sldMk cId="2945970989" sldId="279"/>
            <ac:spMk id="2" creationId="{AB6F3C7B-50A9-1C90-9FE9-F5DC87E68FB9}"/>
          </ac:spMkLst>
        </pc:spChg>
        <pc:spChg chg="mod">
          <ac:chgData name="Maharjan, Amar" userId="42288142-0c2e-46bf-9d89-edac47b8f1d2" providerId="ADAL" clId="{063D005C-977D-4596-B535-34BBE816C227}" dt="2022-10-01T03:25:44.344" v="2941" actId="404"/>
          <ac:spMkLst>
            <pc:docMk/>
            <pc:sldMk cId="2945970989" sldId="279"/>
            <ac:spMk id="3" creationId="{B86E14E7-D250-2B3F-ABC3-B7CBD7774055}"/>
          </ac:spMkLst>
        </pc:spChg>
        <pc:picChg chg="add mod">
          <ac:chgData name="Maharjan, Amar" userId="42288142-0c2e-46bf-9d89-edac47b8f1d2" providerId="ADAL" clId="{063D005C-977D-4596-B535-34BBE816C227}" dt="2022-10-01T03:25:46.929" v="2942" actId="1076"/>
          <ac:picMkLst>
            <pc:docMk/>
            <pc:sldMk cId="2945970989" sldId="279"/>
            <ac:picMk id="7" creationId="{028D21C4-EEFF-1D4E-6944-0DF2BCE4FDEC}"/>
          </ac:picMkLst>
        </pc:picChg>
        <pc:picChg chg="add mod">
          <ac:chgData name="Maharjan, Amar" userId="42288142-0c2e-46bf-9d89-edac47b8f1d2" providerId="ADAL" clId="{063D005C-977D-4596-B535-34BBE816C227}" dt="2022-10-01T03:26:00.404" v="2945" actId="1076"/>
          <ac:picMkLst>
            <pc:docMk/>
            <pc:sldMk cId="2945970989" sldId="279"/>
            <ac:picMk id="8" creationId="{F1365B69-E441-9908-92C7-55CEA4F0A41F}"/>
          </ac:picMkLst>
        </pc:picChg>
        <pc:picChg chg="add mod">
          <ac:chgData name="Maharjan, Amar" userId="42288142-0c2e-46bf-9d89-edac47b8f1d2" providerId="ADAL" clId="{063D005C-977D-4596-B535-34BBE816C227}" dt="2022-10-01T03:25:57.146" v="2944" actId="1076"/>
          <ac:picMkLst>
            <pc:docMk/>
            <pc:sldMk cId="2945970989" sldId="279"/>
            <ac:picMk id="9" creationId="{4D1A3538-33FE-AC8A-E447-A6E98A8D2435}"/>
          </ac:picMkLst>
        </pc:picChg>
      </pc:sldChg>
      <pc:sldChg chg="addSp modSp new mod">
        <pc:chgData name="Maharjan, Amar" userId="42288142-0c2e-46bf-9d89-edac47b8f1d2" providerId="ADAL" clId="{063D005C-977D-4596-B535-34BBE816C227}" dt="2022-10-03T20:57:12.895" v="4460" actId="1076"/>
        <pc:sldMkLst>
          <pc:docMk/>
          <pc:sldMk cId="2349983424" sldId="280"/>
        </pc:sldMkLst>
        <pc:spChg chg="mod">
          <ac:chgData name="Maharjan, Amar" userId="42288142-0c2e-46bf-9d89-edac47b8f1d2" providerId="ADAL" clId="{063D005C-977D-4596-B535-34BBE816C227}" dt="2022-10-01T03:39:22.281" v="2947"/>
          <ac:spMkLst>
            <pc:docMk/>
            <pc:sldMk cId="2349983424" sldId="280"/>
            <ac:spMk id="2" creationId="{440CEEF0-07E7-E150-C2B9-D4E2BE29C094}"/>
          </ac:spMkLst>
        </pc:spChg>
        <pc:spChg chg="mod">
          <ac:chgData name="Maharjan, Amar" userId="42288142-0c2e-46bf-9d89-edac47b8f1d2" providerId="ADAL" clId="{063D005C-977D-4596-B535-34BBE816C227}" dt="2022-10-01T03:39:51.443" v="2960" actId="20577"/>
          <ac:spMkLst>
            <pc:docMk/>
            <pc:sldMk cId="2349983424" sldId="280"/>
            <ac:spMk id="3" creationId="{9DAC60A7-3414-7B01-C79D-A21CC6EE6D74}"/>
          </ac:spMkLst>
        </pc:spChg>
        <pc:picChg chg="add mod">
          <ac:chgData name="Maharjan, Amar" userId="42288142-0c2e-46bf-9d89-edac47b8f1d2" providerId="ADAL" clId="{063D005C-977D-4596-B535-34BBE816C227}" dt="2022-10-03T20:57:06.627" v="4459" actId="14100"/>
          <ac:picMkLst>
            <pc:docMk/>
            <pc:sldMk cId="2349983424" sldId="280"/>
            <ac:picMk id="7" creationId="{A646DA96-770B-2109-545B-13087EBECD40}"/>
          </ac:picMkLst>
        </pc:picChg>
        <pc:picChg chg="add mod">
          <ac:chgData name="Maharjan, Amar" userId="42288142-0c2e-46bf-9d89-edac47b8f1d2" providerId="ADAL" clId="{063D005C-977D-4596-B535-34BBE816C227}" dt="2022-10-03T20:57:12.895" v="4460" actId="1076"/>
          <ac:picMkLst>
            <pc:docMk/>
            <pc:sldMk cId="2349983424" sldId="280"/>
            <ac:picMk id="8" creationId="{7E25AD48-9552-E866-0073-09E9FC2033A4}"/>
          </ac:picMkLst>
        </pc:picChg>
      </pc:sldChg>
      <pc:sldChg chg="addSp delSp modSp new mod">
        <pc:chgData name="Maharjan, Amar" userId="42288142-0c2e-46bf-9d89-edac47b8f1d2" providerId="ADAL" clId="{063D005C-977D-4596-B535-34BBE816C227}" dt="2022-10-01T03:42:27.570" v="3062" actId="1076"/>
        <pc:sldMkLst>
          <pc:docMk/>
          <pc:sldMk cId="3252545261" sldId="281"/>
        </pc:sldMkLst>
        <pc:spChg chg="mod">
          <ac:chgData name="Maharjan, Amar" userId="42288142-0c2e-46bf-9d89-edac47b8f1d2" providerId="ADAL" clId="{063D005C-977D-4596-B535-34BBE816C227}" dt="2022-10-01T03:40:19.469" v="2969"/>
          <ac:spMkLst>
            <pc:docMk/>
            <pc:sldMk cId="3252545261" sldId="281"/>
            <ac:spMk id="2" creationId="{9C69D8BC-B76D-4A40-BEC1-EF36E1230F50}"/>
          </ac:spMkLst>
        </pc:spChg>
        <pc:spChg chg="del">
          <ac:chgData name="Maharjan, Amar" userId="42288142-0c2e-46bf-9d89-edac47b8f1d2" providerId="ADAL" clId="{063D005C-977D-4596-B535-34BBE816C227}" dt="2022-10-01T03:40:14.221" v="2968"/>
          <ac:spMkLst>
            <pc:docMk/>
            <pc:sldMk cId="3252545261" sldId="281"/>
            <ac:spMk id="3" creationId="{3735D7DC-F1B0-3B90-1F14-0283AB165971}"/>
          </ac:spMkLst>
        </pc:spChg>
        <pc:picChg chg="add mod">
          <ac:chgData name="Maharjan, Amar" userId="42288142-0c2e-46bf-9d89-edac47b8f1d2" providerId="ADAL" clId="{063D005C-977D-4596-B535-34BBE816C227}" dt="2022-10-01T03:42:27.570" v="3062" actId="1076"/>
          <ac:picMkLst>
            <pc:docMk/>
            <pc:sldMk cId="3252545261" sldId="281"/>
            <ac:picMk id="7" creationId="{FDF7229F-6DFB-23B2-0241-CD288E0A5B80}"/>
          </ac:picMkLst>
        </pc:picChg>
      </pc:sldChg>
      <pc:sldChg chg="addSp delSp modSp new mod">
        <pc:chgData name="Maharjan, Amar" userId="42288142-0c2e-46bf-9d89-edac47b8f1d2" providerId="ADAL" clId="{063D005C-977D-4596-B535-34BBE816C227}" dt="2022-10-01T03:40:40.118" v="2979" actId="20577"/>
        <pc:sldMkLst>
          <pc:docMk/>
          <pc:sldMk cId="4220082392" sldId="282"/>
        </pc:sldMkLst>
        <pc:spChg chg="mod">
          <ac:chgData name="Maharjan, Amar" userId="42288142-0c2e-46bf-9d89-edac47b8f1d2" providerId="ADAL" clId="{063D005C-977D-4596-B535-34BBE816C227}" dt="2022-10-01T03:40:40.118" v="2979" actId="20577"/>
          <ac:spMkLst>
            <pc:docMk/>
            <pc:sldMk cId="4220082392" sldId="282"/>
            <ac:spMk id="2" creationId="{DC076C3E-07D9-B4D8-09E3-6DDE6F610081}"/>
          </ac:spMkLst>
        </pc:spChg>
        <pc:spChg chg="del">
          <ac:chgData name="Maharjan, Amar" userId="42288142-0c2e-46bf-9d89-edac47b8f1d2" providerId="ADAL" clId="{063D005C-977D-4596-B535-34BBE816C227}" dt="2022-10-01T03:40:26.780" v="2971"/>
          <ac:spMkLst>
            <pc:docMk/>
            <pc:sldMk cId="4220082392" sldId="282"/>
            <ac:spMk id="3" creationId="{030F3221-3F50-B8A3-2DF0-444D58579213}"/>
          </ac:spMkLst>
        </pc:spChg>
        <pc:picChg chg="add mod">
          <ac:chgData name="Maharjan, Amar" userId="42288142-0c2e-46bf-9d89-edac47b8f1d2" providerId="ADAL" clId="{063D005C-977D-4596-B535-34BBE816C227}" dt="2022-10-01T03:40:33.075" v="2975" actId="1076"/>
          <ac:picMkLst>
            <pc:docMk/>
            <pc:sldMk cId="4220082392" sldId="282"/>
            <ac:picMk id="7" creationId="{770E517D-29B7-5335-D46E-ABBDDCE2DB36}"/>
          </ac:picMkLst>
        </pc:picChg>
      </pc:sldChg>
      <pc:sldChg chg="modSp new mod">
        <pc:chgData name="Maharjan, Amar" userId="42288142-0c2e-46bf-9d89-edac47b8f1d2" providerId="ADAL" clId="{063D005C-977D-4596-B535-34BBE816C227}" dt="2022-10-03T03:32:31.029" v="4235" actId="20577"/>
        <pc:sldMkLst>
          <pc:docMk/>
          <pc:sldMk cId="615745230" sldId="283"/>
        </pc:sldMkLst>
        <pc:spChg chg="mod">
          <ac:chgData name="Maharjan, Amar" userId="42288142-0c2e-46bf-9d89-edac47b8f1d2" providerId="ADAL" clId="{063D005C-977D-4596-B535-34BBE816C227}" dt="2022-10-01T03:40:49.912" v="2981"/>
          <ac:spMkLst>
            <pc:docMk/>
            <pc:sldMk cId="615745230" sldId="283"/>
            <ac:spMk id="2" creationId="{0AA4C6A3-3FA1-ECD9-CC86-23FBB2AA2438}"/>
          </ac:spMkLst>
        </pc:spChg>
        <pc:spChg chg="mod">
          <ac:chgData name="Maharjan, Amar" userId="42288142-0c2e-46bf-9d89-edac47b8f1d2" providerId="ADAL" clId="{063D005C-977D-4596-B535-34BBE816C227}" dt="2022-10-03T03:32:31.029" v="4235" actId="20577"/>
          <ac:spMkLst>
            <pc:docMk/>
            <pc:sldMk cId="615745230" sldId="283"/>
            <ac:spMk id="3" creationId="{BBB71912-D21F-FBC4-2982-5C33CC5A3943}"/>
          </ac:spMkLst>
        </pc:spChg>
      </pc:sldChg>
      <pc:sldChg chg="addSp delSp modSp new mod modNotesTx">
        <pc:chgData name="Maharjan, Amar" userId="42288142-0c2e-46bf-9d89-edac47b8f1d2" providerId="ADAL" clId="{063D005C-977D-4596-B535-34BBE816C227}" dt="2022-10-03T21:19:07.730" v="4473" actId="20577"/>
        <pc:sldMkLst>
          <pc:docMk/>
          <pc:sldMk cId="1862318887" sldId="284"/>
        </pc:sldMkLst>
        <pc:spChg chg="mod">
          <ac:chgData name="Maharjan, Amar" userId="42288142-0c2e-46bf-9d89-edac47b8f1d2" providerId="ADAL" clId="{063D005C-977D-4596-B535-34BBE816C227}" dt="2022-10-03T02:57:58.134" v="4190"/>
          <ac:spMkLst>
            <pc:docMk/>
            <pc:sldMk cId="1862318887" sldId="284"/>
            <ac:spMk id="2" creationId="{971F8546-8E94-1EEA-A0BE-19CA66A14251}"/>
          </ac:spMkLst>
        </pc:spChg>
        <pc:spChg chg="del mod">
          <ac:chgData name="Maharjan, Amar" userId="42288142-0c2e-46bf-9d89-edac47b8f1d2" providerId="ADAL" clId="{063D005C-977D-4596-B535-34BBE816C227}" dt="2022-10-03T02:58:03.356" v="4192"/>
          <ac:spMkLst>
            <pc:docMk/>
            <pc:sldMk cId="1862318887" sldId="284"/>
            <ac:spMk id="3" creationId="{BC414B45-8994-82E9-4AA3-9AB42F6FDFB3}"/>
          </ac:spMkLst>
        </pc:spChg>
        <pc:picChg chg="add mod">
          <ac:chgData name="Maharjan, Amar" userId="42288142-0c2e-46bf-9d89-edac47b8f1d2" providerId="ADAL" clId="{063D005C-977D-4596-B535-34BBE816C227}" dt="2022-10-03T02:58:16.309" v="4199" actId="1076"/>
          <ac:picMkLst>
            <pc:docMk/>
            <pc:sldMk cId="1862318887" sldId="284"/>
            <ac:picMk id="7" creationId="{A74B3659-B433-70E5-C704-508A39A7E5AF}"/>
          </ac:picMkLst>
        </pc:picChg>
      </pc:sldChg>
      <pc:sldChg chg="addSp modSp new mod">
        <pc:chgData name="Maharjan, Amar" userId="42288142-0c2e-46bf-9d89-edac47b8f1d2" providerId="ADAL" clId="{063D005C-977D-4596-B535-34BBE816C227}" dt="2022-10-03T02:58:47.750" v="4209" actId="1076"/>
        <pc:sldMkLst>
          <pc:docMk/>
          <pc:sldMk cId="3778101098" sldId="285"/>
        </pc:sldMkLst>
        <pc:spChg chg="mod">
          <ac:chgData name="Maharjan, Amar" userId="42288142-0c2e-46bf-9d89-edac47b8f1d2" providerId="ADAL" clId="{063D005C-977D-4596-B535-34BBE816C227}" dt="2022-10-03T02:58:24.340" v="4200"/>
          <ac:spMkLst>
            <pc:docMk/>
            <pc:sldMk cId="3778101098" sldId="285"/>
            <ac:spMk id="2" creationId="{4902008C-3B78-EDBA-3E0B-3BACB13B8264}"/>
          </ac:spMkLst>
        </pc:spChg>
        <pc:spChg chg="mod">
          <ac:chgData name="Maharjan, Amar" userId="42288142-0c2e-46bf-9d89-edac47b8f1d2" providerId="ADAL" clId="{063D005C-977D-4596-B535-34BBE816C227}" dt="2022-10-03T02:58:43.193" v="4208" actId="120"/>
          <ac:spMkLst>
            <pc:docMk/>
            <pc:sldMk cId="3778101098" sldId="285"/>
            <ac:spMk id="3" creationId="{4D95F126-3667-3C97-A545-6A197299A89C}"/>
          </ac:spMkLst>
        </pc:spChg>
        <pc:picChg chg="add mod">
          <ac:chgData name="Maharjan, Amar" userId="42288142-0c2e-46bf-9d89-edac47b8f1d2" providerId="ADAL" clId="{063D005C-977D-4596-B535-34BBE816C227}" dt="2022-10-03T02:58:47.750" v="4209" actId="1076"/>
          <ac:picMkLst>
            <pc:docMk/>
            <pc:sldMk cId="3778101098" sldId="285"/>
            <ac:picMk id="7" creationId="{B8363909-0CE8-A69E-0014-183741CF9B7B}"/>
          </ac:picMkLst>
        </pc:picChg>
      </pc:sldChg>
      <pc:sldChg chg="modSp new mod">
        <pc:chgData name="Maharjan, Amar" userId="42288142-0c2e-46bf-9d89-edac47b8f1d2" providerId="ADAL" clId="{063D005C-977D-4596-B535-34BBE816C227}" dt="2022-10-03T21:04:17.137" v="4462" actId="20577"/>
        <pc:sldMkLst>
          <pc:docMk/>
          <pc:sldMk cId="2637177325" sldId="286"/>
        </pc:sldMkLst>
        <pc:spChg chg="mod">
          <ac:chgData name="Maharjan, Amar" userId="42288142-0c2e-46bf-9d89-edac47b8f1d2" providerId="ADAL" clId="{063D005C-977D-4596-B535-34BBE816C227}" dt="2022-10-02T22:09:27.507" v="3399"/>
          <ac:spMkLst>
            <pc:docMk/>
            <pc:sldMk cId="2637177325" sldId="286"/>
            <ac:spMk id="2" creationId="{C1481ADE-9573-339B-B3C3-965EFE924E3C}"/>
          </ac:spMkLst>
        </pc:spChg>
        <pc:spChg chg="mod">
          <ac:chgData name="Maharjan, Amar" userId="42288142-0c2e-46bf-9d89-edac47b8f1d2" providerId="ADAL" clId="{063D005C-977D-4596-B535-34BBE816C227}" dt="2022-10-03T21:04:17.137" v="4462" actId="20577"/>
          <ac:spMkLst>
            <pc:docMk/>
            <pc:sldMk cId="2637177325" sldId="286"/>
            <ac:spMk id="3" creationId="{9ECE1EBE-29EC-5F2D-A78E-137C5D43672B}"/>
          </ac:spMkLst>
        </pc:spChg>
      </pc:sldChg>
      <pc:sldChg chg="modSp new mod">
        <pc:chgData name="Maharjan, Amar" userId="42288142-0c2e-46bf-9d89-edac47b8f1d2" providerId="ADAL" clId="{063D005C-977D-4596-B535-34BBE816C227}" dt="2022-10-03T03:34:00.978" v="4240" actId="20577"/>
        <pc:sldMkLst>
          <pc:docMk/>
          <pc:sldMk cId="3005961824" sldId="287"/>
        </pc:sldMkLst>
        <pc:spChg chg="mod">
          <ac:chgData name="Maharjan, Amar" userId="42288142-0c2e-46bf-9d89-edac47b8f1d2" providerId="ADAL" clId="{063D005C-977D-4596-B535-34BBE816C227}" dt="2022-10-02T22:38:22.838" v="3404"/>
          <ac:spMkLst>
            <pc:docMk/>
            <pc:sldMk cId="3005961824" sldId="287"/>
            <ac:spMk id="2" creationId="{A20BEEBD-C3F3-611C-D705-A24F22E52D6F}"/>
          </ac:spMkLst>
        </pc:spChg>
        <pc:spChg chg="mod">
          <ac:chgData name="Maharjan, Amar" userId="42288142-0c2e-46bf-9d89-edac47b8f1d2" providerId="ADAL" clId="{063D005C-977D-4596-B535-34BBE816C227}" dt="2022-10-03T03:34:00.978" v="4240" actId="20577"/>
          <ac:spMkLst>
            <pc:docMk/>
            <pc:sldMk cId="3005961824" sldId="287"/>
            <ac:spMk id="3" creationId="{8CA71329-FFA4-C11A-B6D5-A04840C23202}"/>
          </ac:spMkLst>
        </pc:spChg>
      </pc:sldChg>
      <pc:sldChg chg="addSp delSp modSp new mod">
        <pc:chgData name="Maharjan, Amar" userId="42288142-0c2e-46bf-9d89-edac47b8f1d2" providerId="ADAL" clId="{063D005C-977D-4596-B535-34BBE816C227}" dt="2022-10-03T03:34:07.314" v="4241" actId="1076"/>
        <pc:sldMkLst>
          <pc:docMk/>
          <pc:sldMk cId="677436561" sldId="288"/>
        </pc:sldMkLst>
        <pc:spChg chg="mod">
          <ac:chgData name="Maharjan, Amar" userId="42288142-0c2e-46bf-9d89-edac47b8f1d2" providerId="ADAL" clId="{063D005C-977D-4596-B535-34BBE816C227}" dt="2022-10-02T22:39:37.108" v="3422"/>
          <ac:spMkLst>
            <pc:docMk/>
            <pc:sldMk cId="677436561" sldId="288"/>
            <ac:spMk id="2" creationId="{6AE27209-C169-B950-F404-12D0AE71A0A6}"/>
          </ac:spMkLst>
        </pc:spChg>
        <pc:spChg chg="del">
          <ac:chgData name="Maharjan, Amar" userId="42288142-0c2e-46bf-9d89-edac47b8f1d2" providerId="ADAL" clId="{063D005C-977D-4596-B535-34BBE816C227}" dt="2022-10-02T22:39:40.010" v="3423"/>
          <ac:spMkLst>
            <pc:docMk/>
            <pc:sldMk cId="677436561" sldId="288"/>
            <ac:spMk id="3" creationId="{C6B947A1-3946-0A4B-C9A6-0346E4DFFE70}"/>
          </ac:spMkLst>
        </pc:spChg>
        <pc:picChg chg="add mod">
          <ac:chgData name="Maharjan, Amar" userId="42288142-0c2e-46bf-9d89-edac47b8f1d2" providerId="ADAL" clId="{063D005C-977D-4596-B535-34BBE816C227}" dt="2022-10-03T03:34:07.314" v="4241" actId="1076"/>
          <ac:picMkLst>
            <pc:docMk/>
            <pc:sldMk cId="677436561" sldId="288"/>
            <ac:picMk id="7" creationId="{4761D77A-A1CD-80C8-87A1-3496666A5D64}"/>
          </ac:picMkLst>
        </pc:picChg>
      </pc:sldChg>
      <pc:sldChg chg="addSp modSp new mod">
        <pc:chgData name="Maharjan, Amar" userId="42288142-0c2e-46bf-9d89-edac47b8f1d2" providerId="ADAL" clId="{063D005C-977D-4596-B535-34BBE816C227}" dt="2022-10-03T03:34:16.408" v="4242" actId="1076"/>
        <pc:sldMkLst>
          <pc:docMk/>
          <pc:sldMk cId="2678916836" sldId="289"/>
        </pc:sldMkLst>
        <pc:spChg chg="mod">
          <ac:chgData name="Maharjan, Amar" userId="42288142-0c2e-46bf-9d89-edac47b8f1d2" providerId="ADAL" clId="{063D005C-977D-4596-B535-34BBE816C227}" dt="2022-10-02T22:40:00.885" v="3429"/>
          <ac:spMkLst>
            <pc:docMk/>
            <pc:sldMk cId="2678916836" sldId="289"/>
            <ac:spMk id="2" creationId="{EC20E1C1-3EB2-0459-38A1-F141A42EAC71}"/>
          </ac:spMkLst>
        </pc:spChg>
        <pc:spChg chg="mod">
          <ac:chgData name="Maharjan, Amar" userId="42288142-0c2e-46bf-9d89-edac47b8f1d2" providerId="ADAL" clId="{063D005C-977D-4596-B535-34BBE816C227}" dt="2022-10-02T23:06:57.793" v="3430"/>
          <ac:spMkLst>
            <pc:docMk/>
            <pc:sldMk cId="2678916836" sldId="289"/>
            <ac:spMk id="3" creationId="{C422F3D5-8734-57B3-4DD1-300526C82F8D}"/>
          </ac:spMkLst>
        </pc:spChg>
        <pc:picChg chg="add mod">
          <ac:chgData name="Maharjan, Amar" userId="42288142-0c2e-46bf-9d89-edac47b8f1d2" providerId="ADAL" clId="{063D005C-977D-4596-B535-34BBE816C227}" dt="2022-10-03T03:34:16.408" v="4242" actId="1076"/>
          <ac:picMkLst>
            <pc:docMk/>
            <pc:sldMk cId="2678916836" sldId="289"/>
            <ac:picMk id="7" creationId="{318EFC54-2D87-2251-192B-B110B1D044BE}"/>
          </ac:picMkLst>
        </pc:picChg>
      </pc:sldChg>
      <pc:sldChg chg="addSp modSp new mod">
        <pc:chgData name="Maharjan, Amar" userId="42288142-0c2e-46bf-9d89-edac47b8f1d2" providerId="ADAL" clId="{063D005C-977D-4596-B535-34BBE816C227}" dt="2022-10-03T03:34:32.633" v="4245" actId="1076"/>
        <pc:sldMkLst>
          <pc:docMk/>
          <pc:sldMk cId="325132872" sldId="290"/>
        </pc:sldMkLst>
        <pc:spChg chg="mod">
          <ac:chgData name="Maharjan, Amar" userId="42288142-0c2e-46bf-9d89-edac47b8f1d2" providerId="ADAL" clId="{063D005C-977D-4596-B535-34BBE816C227}" dt="2022-10-02T23:07:09.877" v="3434"/>
          <ac:spMkLst>
            <pc:docMk/>
            <pc:sldMk cId="325132872" sldId="290"/>
            <ac:spMk id="2" creationId="{BDE935AE-0B9B-0862-6742-2B7C0E5F4234}"/>
          </ac:spMkLst>
        </pc:spChg>
        <pc:spChg chg="mod">
          <ac:chgData name="Maharjan, Amar" userId="42288142-0c2e-46bf-9d89-edac47b8f1d2" providerId="ADAL" clId="{063D005C-977D-4596-B535-34BBE816C227}" dt="2022-10-02T23:07:13.015" v="3435"/>
          <ac:spMkLst>
            <pc:docMk/>
            <pc:sldMk cId="325132872" sldId="290"/>
            <ac:spMk id="3" creationId="{394BCB5A-921F-D2C4-757A-E192AB0600EF}"/>
          </ac:spMkLst>
        </pc:spChg>
        <pc:picChg chg="add mod">
          <ac:chgData name="Maharjan, Amar" userId="42288142-0c2e-46bf-9d89-edac47b8f1d2" providerId="ADAL" clId="{063D005C-977D-4596-B535-34BBE816C227}" dt="2022-10-03T03:34:32.633" v="4245" actId="1076"/>
          <ac:picMkLst>
            <pc:docMk/>
            <pc:sldMk cId="325132872" sldId="290"/>
            <ac:picMk id="7" creationId="{41C319B8-C55E-453A-1326-F3584AE716EC}"/>
          </ac:picMkLst>
        </pc:picChg>
      </pc:sldChg>
      <pc:sldChg chg="addSp delSp modSp new mod">
        <pc:chgData name="Maharjan, Amar" userId="42288142-0c2e-46bf-9d89-edac47b8f1d2" providerId="ADAL" clId="{063D005C-977D-4596-B535-34BBE816C227}" dt="2022-10-03T03:34:40.593" v="4249" actId="1076"/>
        <pc:sldMkLst>
          <pc:docMk/>
          <pc:sldMk cId="2322539186" sldId="291"/>
        </pc:sldMkLst>
        <pc:spChg chg="mod">
          <ac:chgData name="Maharjan, Amar" userId="42288142-0c2e-46bf-9d89-edac47b8f1d2" providerId="ADAL" clId="{063D005C-977D-4596-B535-34BBE816C227}" dt="2022-10-02T23:07:24.020" v="3439"/>
          <ac:spMkLst>
            <pc:docMk/>
            <pc:sldMk cId="2322539186" sldId="291"/>
            <ac:spMk id="2" creationId="{DDE8F5EE-2D23-9DBE-8914-624E4E9EC982}"/>
          </ac:spMkLst>
        </pc:spChg>
        <pc:spChg chg="del">
          <ac:chgData name="Maharjan, Amar" userId="42288142-0c2e-46bf-9d89-edac47b8f1d2" providerId="ADAL" clId="{063D005C-977D-4596-B535-34BBE816C227}" dt="2022-10-02T23:07:26.922" v="3440"/>
          <ac:spMkLst>
            <pc:docMk/>
            <pc:sldMk cId="2322539186" sldId="291"/>
            <ac:spMk id="3" creationId="{36B92A36-A734-C685-326B-69897737F5F2}"/>
          </ac:spMkLst>
        </pc:spChg>
        <pc:picChg chg="add mod">
          <ac:chgData name="Maharjan, Amar" userId="42288142-0c2e-46bf-9d89-edac47b8f1d2" providerId="ADAL" clId="{063D005C-977D-4596-B535-34BBE816C227}" dt="2022-10-03T03:34:40.593" v="4249" actId="1076"/>
          <ac:picMkLst>
            <pc:docMk/>
            <pc:sldMk cId="2322539186" sldId="291"/>
            <ac:picMk id="7" creationId="{27C919E4-36B7-626E-5095-81230F06DF56}"/>
          </ac:picMkLst>
        </pc:picChg>
      </pc:sldChg>
      <pc:sldChg chg="addSp delSp modSp new del mod modShow">
        <pc:chgData name="Maharjan, Amar" userId="42288142-0c2e-46bf-9d89-edac47b8f1d2" providerId="ADAL" clId="{063D005C-977D-4596-B535-34BBE816C227}" dt="2022-10-03T21:05:00.466" v="4463" actId="47"/>
        <pc:sldMkLst>
          <pc:docMk/>
          <pc:sldMk cId="1955974860" sldId="292"/>
        </pc:sldMkLst>
        <pc:spChg chg="mod">
          <ac:chgData name="Maharjan, Amar" userId="42288142-0c2e-46bf-9d89-edac47b8f1d2" providerId="ADAL" clId="{063D005C-977D-4596-B535-34BBE816C227}" dt="2022-10-02T23:07:37.189" v="3442"/>
          <ac:spMkLst>
            <pc:docMk/>
            <pc:sldMk cId="1955974860" sldId="292"/>
            <ac:spMk id="2" creationId="{98F4F434-557D-BD9D-B4F1-08E58BA803B3}"/>
          </ac:spMkLst>
        </pc:spChg>
        <pc:spChg chg="del">
          <ac:chgData name="Maharjan, Amar" userId="42288142-0c2e-46bf-9d89-edac47b8f1d2" providerId="ADAL" clId="{063D005C-977D-4596-B535-34BBE816C227}" dt="2022-10-02T23:07:40.215" v="3443"/>
          <ac:spMkLst>
            <pc:docMk/>
            <pc:sldMk cId="1955974860" sldId="292"/>
            <ac:spMk id="3" creationId="{7B9C6D8E-6972-6B03-F575-0F77ED91BEDC}"/>
          </ac:spMkLst>
        </pc:spChg>
        <pc:picChg chg="add mod">
          <ac:chgData name="Maharjan, Amar" userId="42288142-0c2e-46bf-9d89-edac47b8f1d2" providerId="ADAL" clId="{063D005C-977D-4596-B535-34BBE816C227}" dt="2022-10-02T23:07:41.382" v="3444" actId="1076"/>
          <ac:picMkLst>
            <pc:docMk/>
            <pc:sldMk cId="1955974860" sldId="292"/>
            <ac:picMk id="7" creationId="{FD4DF346-499C-2F1D-C578-3B0F49CC8C86}"/>
          </ac:picMkLst>
        </pc:picChg>
      </pc:sldChg>
      <pc:sldChg chg="addSp delSp modSp new mod modAnim">
        <pc:chgData name="Maharjan, Amar" userId="42288142-0c2e-46bf-9d89-edac47b8f1d2" providerId="ADAL" clId="{063D005C-977D-4596-B535-34BBE816C227}" dt="2022-10-03T03:38:01.469" v="4382" actId="14100"/>
        <pc:sldMkLst>
          <pc:docMk/>
          <pc:sldMk cId="3415714297" sldId="293"/>
        </pc:sldMkLst>
        <pc:spChg chg="mod">
          <ac:chgData name="Maharjan, Amar" userId="42288142-0c2e-46bf-9d89-edac47b8f1d2" providerId="ADAL" clId="{063D005C-977D-4596-B535-34BBE816C227}" dt="2022-10-02T23:07:47.862" v="3446"/>
          <ac:spMkLst>
            <pc:docMk/>
            <pc:sldMk cId="3415714297" sldId="293"/>
            <ac:spMk id="2" creationId="{68DB1D12-3EE2-99EE-A4D0-FAF548ADBDE7}"/>
          </ac:spMkLst>
        </pc:spChg>
        <pc:spChg chg="del">
          <ac:chgData name="Maharjan, Amar" userId="42288142-0c2e-46bf-9d89-edac47b8f1d2" providerId="ADAL" clId="{063D005C-977D-4596-B535-34BBE816C227}" dt="2022-10-02T23:07:50.822" v="3447"/>
          <ac:spMkLst>
            <pc:docMk/>
            <pc:sldMk cId="3415714297" sldId="293"/>
            <ac:spMk id="3" creationId="{F8F1FCFE-7CD5-559F-194E-047714972170}"/>
          </ac:spMkLst>
        </pc:spChg>
        <pc:picChg chg="add mod">
          <ac:chgData name="Maharjan, Amar" userId="42288142-0c2e-46bf-9d89-edac47b8f1d2" providerId="ADAL" clId="{063D005C-977D-4596-B535-34BBE816C227}" dt="2022-10-03T03:37:32.794" v="4377" actId="1076"/>
          <ac:picMkLst>
            <pc:docMk/>
            <pc:sldMk cId="3415714297" sldId="293"/>
            <ac:picMk id="7" creationId="{9A02E2B7-1AAA-73CF-9901-90F4D960868A}"/>
          </ac:picMkLst>
        </pc:picChg>
        <pc:picChg chg="add mod">
          <ac:chgData name="Maharjan, Amar" userId="42288142-0c2e-46bf-9d89-edac47b8f1d2" providerId="ADAL" clId="{063D005C-977D-4596-B535-34BBE816C227}" dt="2022-10-03T03:37:34.249" v="4378" actId="1076"/>
          <ac:picMkLst>
            <pc:docMk/>
            <pc:sldMk cId="3415714297" sldId="293"/>
            <ac:picMk id="8" creationId="{38F37BFF-2594-7EA9-FDF1-0E7320933C6F}"/>
          </ac:picMkLst>
        </pc:picChg>
        <pc:cxnChg chg="add mod">
          <ac:chgData name="Maharjan, Amar" userId="42288142-0c2e-46bf-9d89-edac47b8f1d2" providerId="ADAL" clId="{063D005C-977D-4596-B535-34BBE816C227}" dt="2022-10-03T03:38:01.469" v="4382" actId="14100"/>
          <ac:cxnSpMkLst>
            <pc:docMk/>
            <pc:sldMk cId="3415714297" sldId="293"/>
            <ac:cxnSpMk id="9" creationId="{1EB5C634-B96D-BFF6-815D-0F1495623747}"/>
          </ac:cxnSpMkLst>
        </pc:cxnChg>
      </pc:sldChg>
      <pc:sldChg chg="addSp modSp new del mod modShow">
        <pc:chgData name="Maharjan, Amar" userId="42288142-0c2e-46bf-9d89-edac47b8f1d2" providerId="ADAL" clId="{063D005C-977D-4596-B535-34BBE816C227}" dt="2022-10-03T21:06:24.816" v="4464" actId="47"/>
        <pc:sldMkLst>
          <pc:docMk/>
          <pc:sldMk cId="423762994" sldId="294"/>
        </pc:sldMkLst>
        <pc:spChg chg="mod">
          <ac:chgData name="Maharjan, Amar" userId="42288142-0c2e-46bf-9d89-edac47b8f1d2" providerId="ADAL" clId="{063D005C-977D-4596-B535-34BBE816C227}" dt="2022-10-02T23:07:57.972" v="3449"/>
          <ac:spMkLst>
            <pc:docMk/>
            <pc:sldMk cId="423762994" sldId="294"/>
            <ac:spMk id="2" creationId="{10066689-FE39-0DCF-948D-97C7A9BE358A}"/>
          </ac:spMkLst>
        </pc:spChg>
        <pc:spChg chg="mod">
          <ac:chgData name="Maharjan, Amar" userId="42288142-0c2e-46bf-9d89-edac47b8f1d2" providerId="ADAL" clId="{063D005C-977D-4596-B535-34BBE816C227}" dt="2022-10-02T23:08:10.817" v="3454" actId="404"/>
          <ac:spMkLst>
            <pc:docMk/>
            <pc:sldMk cId="423762994" sldId="294"/>
            <ac:spMk id="3" creationId="{A0A30AC0-5A02-BD39-E56E-667BD48933FD}"/>
          </ac:spMkLst>
        </pc:spChg>
        <pc:picChg chg="add mod">
          <ac:chgData name="Maharjan, Amar" userId="42288142-0c2e-46bf-9d89-edac47b8f1d2" providerId="ADAL" clId="{063D005C-977D-4596-B535-34BBE816C227}" dt="2022-10-02T23:08:15.405" v="3457" actId="1076"/>
          <ac:picMkLst>
            <pc:docMk/>
            <pc:sldMk cId="423762994" sldId="294"/>
            <ac:picMk id="7" creationId="{B6209118-B437-CE97-32A3-43BC6DC33528}"/>
          </ac:picMkLst>
        </pc:picChg>
      </pc:sldChg>
      <pc:sldChg chg="addSp modSp new mod">
        <pc:chgData name="Maharjan, Amar" userId="42288142-0c2e-46bf-9d89-edac47b8f1d2" providerId="ADAL" clId="{063D005C-977D-4596-B535-34BBE816C227}" dt="2022-10-02T23:20:11.563" v="3496" actId="2711"/>
        <pc:sldMkLst>
          <pc:docMk/>
          <pc:sldMk cId="919341968" sldId="295"/>
        </pc:sldMkLst>
        <pc:spChg chg="mod">
          <ac:chgData name="Maharjan, Amar" userId="42288142-0c2e-46bf-9d89-edac47b8f1d2" providerId="ADAL" clId="{063D005C-977D-4596-B535-34BBE816C227}" dt="2022-10-02T23:08:23.872" v="3459"/>
          <ac:spMkLst>
            <pc:docMk/>
            <pc:sldMk cId="919341968" sldId="295"/>
            <ac:spMk id="2" creationId="{483054B6-5EDF-9BB4-BA4C-17383F07D42F}"/>
          </ac:spMkLst>
        </pc:spChg>
        <pc:spChg chg="mod">
          <ac:chgData name="Maharjan, Amar" userId="42288142-0c2e-46bf-9d89-edac47b8f1d2" providerId="ADAL" clId="{063D005C-977D-4596-B535-34BBE816C227}" dt="2022-10-02T23:20:11.563" v="3496" actId="2711"/>
          <ac:spMkLst>
            <pc:docMk/>
            <pc:sldMk cId="919341968" sldId="295"/>
            <ac:spMk id="3" creationId="{C48FFB84-EC2E-1DA9-E4CD-6DEAFCC3E049}"/>
          </ac:spMkLst>
        </pc:spChg>
        <pc:picChg chg="add mod">
          <ac:chgData name="Maharjan, Amar" userId="42288142-0c2e-46bf-9d89-edac47b8f1d2" providerId="ADAL" clId="{063D005C-977D-4596-B535-34BBE816C227}" dt="2022-10-02T23:19:41.063" v="3492" actId="1076"/>
          <ac:picMkLst>
            <pc:docMk/>
            <pc:sldMk cId="919341968" sldId="295"/>
            <ac:picMk id="7" creationId="{BEDDCCD9-7707-7085-5825-B53270F0E591}"/>
          </ac:picMkLst>
        </pc:picChg>
      </pc:sldChg>
      <pc:sldChg chg="addSp modSp new mod">
        <pc:chgData name="Maharjan, Amar" userId="42288142-0c2e-46bf-9d89-edac47b8f1d2" providerId="ADAL" clId="{063D005C-977D-4596-B535-34BBE816C227}" dt="2022-10-02T23:21:14.830" v="3517" actId="14100"/>
        <pc:sldMkLst>
          <pc:docMk/>
          <pc:sldMk cId="3187168842" sldId="296"/>
        </pc:sldMkLst>
        <pc:spChg chg="mod">
          <ac:chgData name="Maharjan, Amar" userId="42288142-0c2e-46bf-9d89-edac47b8f1d2" providerId="ADAL" clId="{063D005C-977D-4596-B535-34BBE816C227}" dt="2022-10-02T23:20:51.759" v="3514" actId="20577"/>
          <ac:spMkLst>
            <pc:docMk/>
            <pc:sldMk cId="3187168842" sldId="296"/>
            <ac:spMk id="2" creationId="{94633E61-5782-5A3B-03A0-ABCC29678460}"/>
          </ac:spMkLst>
        </pc:spChg>
        <pc:spChg chg="mod">
          <ac:chgData name="Maharjan, Amar" userId="42288142-0c2e-46bf-9d89-edac47b8f1d2" providerId="ADAL" clId="{063D005C-977D-4596-B535-34BBE816C227}" dt="2022-10-02T23:17:14.954" v="3470"/>
          <ac:spMkLst>
            <pc:docMk/>
            <pc:sldMk cId="3187168842" sldId="296"/>
            <ac:spMk id="3" creationId="{37E1EE70-FF98-9932-CE31-F36E84FA52F1}"/>
          </ac:spMkLst>
        </pc:spChg>
        <pc:picChg chg="add mod">
          <ac:chgData name="Maharjan, Amar" userId="42288142-0c2e-46bf-9d89-edac47b8f1d2" providerId="ADAL" clId="{063D005C-977D-4596-B535-34BBE816C227}" dt="2022-10-02T23:21:14.830" v="3517" actId="14100"/>
          <ac:picMkLst>
            <pc:docMk/>
            <pc:sldMk cId="3187168842" sldId="296"/>
            <ac:picMk id="7" creationId="{887EDBCE-32E6-6F13-3EA9-5723273166A5}"/>
          </ac:picMkLst>
        </pc:picChg>
      </pc:sldChg>
      <pc:sldChg chg="modSp new mod">
        <pc:chgData name="Maharjan, Amar" userId="42288142-0c2e-46bf-9d89-edac47b8f1d2" providerId="ADAL" clId="{063D005C-977D-4596-B535-34BBE816C227}" dt="2022-10-02T23:40:35.699" v="3569" actId="20577"/>
        <pc:sldMkLst>
          <pc:docMk/>
          <pc:sldMk cId="1087104265" sldId="297"/>
        </pc:sldMkLst>
        <pc:spChg chg="mod">
          <ac:chgData name="Maharjan, Amar" userId="42288142-0c2e-46bf-9d89-edac47b8f1d2" providerId="ADAL" clId="{063D005C-977D-4596-B535-34BBE816C227}" dt="2022-10-02T23:40:35.699" v="3569" actId="20577"/>
          <ac:spMkLst>
            <pc:docMk/>
            <pc:sldMk cId="1087104265" sldId="297"/>
            <ac:spMk id="2" creationId="{01344069-04C7-25FE-4AC3-35F5DD664299}"/>
          </ac:spMkLst>
        </pc:spChg>
        <pc:spChg chg="mod">
          <ac:chgData name="Maharjan, Amar" userId="42288142-0c2e-46bf-9d89-edac47b8f1d2" providerId="ADAL" clId="{063D005C-977D-4596-B535-34BBE816C227}" dt="2022-10-02T23:40:15.326" v="3563" actId="20577"/>
          <ac:spMkLst>
            <pc:docMk/>
            <pc:sldMk cId="1087104265" sldId="297"/>
            <ac:spMk id="3" creationId="{1B1EC869-0980-ADF1-92BA-3B22EB8B91BD}"/>
          </ac:spMkLst>
        </pc:spChg>
      </pc:sldChg>
      <pc:sldChg chg="modSp new mod">
        <pc:chgData name="Maharjan, Amar" userId="42288142-0c2e-46bf-9d89-edac47b8f1d2" providerId="ADAL" clId="{063D005C-977D-4596-B535-34BBE816C227}" dt="2022-10-03T03:50:14.584" v="4447" actId="207"/>
        <pc:sldMkLst>
          <pc:docMk/>
          <pc:sldMk cId="2570248920" sldId="298"/>
        </pc:sldMkLst>
        <pc:spChg chg="mod">
          <ac:chgData name="Maharjan, Amar" userId="42288142-0c2e-46bf-9d89-edac47b8f1d2" providerId="ADAL" clId="{063D005C-977D-4596-B535-34BBE816C227}" dt="2022-10-02T23:38:44.084" v="3519"/>
          <ac:spMkLst>
            <pc:docMk/>
            <pc:sldMk cId="2570248920" sldId="298"/>
            <ac:spMk id="2" creationId="{715940AF-A73D-8E0D-ADF6-90CC5872C578}"/>
          </ac:spMkLst>
        </pc:spChg>
        <pc:spChg chg="mod">
          <ac:chgData name="Maharjan, Amar" userId="42288142-0c2e-46bf-9d89-edac47b8f1d2" providerId="ADAL" clId="{063D005C-977D-4596-B535-34BBE816C227}" dt="2022-10-03T03:50:14.584" v="4447" actId="207"/>
          <ac:spMkLst>
            <pc:docMk/>
            <pc:sldMk cId="2570248920" sldId="298"/>
            <ac:spMk id="3" creationId="{A3F7A8F0-C9E1-9F69-6331-47077C559F1C}"/>
          </ac:spMkLst>
        </pc:spChg>
      </pc:sldChg>
      <pc:sldChg chg="addSp modSp new mod">
        <pc:chgData name="Maharjan, Amar" userId="42288142-0c2e-46bf-9d89-edac47b8f1d2" providerId="ADAL" clId="{063D005C-977D-4596-B535-34BBE816C227}" dt="2022-10-03T03:42:42.121" v="4446" actId="1076"/>
        <pc:sldMkLst>
          <pc:docMk/>
          <pc:sldMk cId="2818464943" sldId="299"/>
        </pc:sldMkLst>
        <pc:spChg chg="mod">
          <ac:chgData name="Maharjan, Amar" userId="42288142-0c2e-46bf-9d89-edac47b8f1d2" providerId="ADAL" clId="{063D005C-977D-4596-B535-34BBE816C227}" dt="2022-10-02T23:38:56.228" v="3522"/>
          <ac:spMkLst>
            <pc:docMk/>
            <pc:sldMk cId="2818464943" sldId="299"/>
            <ac:spMk id="2" creationId="{D29A627F-972E-B90E-D5F7-36463747C836}"/>
          </ac:spMkLst>
        </pc:spChg>
        <pc:spChg chg="mod">
          <ac:chgData name="Maharjan, Amar" userId="42288142-0c2e-46bf-9d89-edac47b8f1d2" providerId="ADAL" clId="{063D005C-977D-4596-B535-34BBE816C227}" dt="2022-10-03T03:42:39.255" v="4444" actId="20577"/>
          <ac:spMkLst>
            <pc:docMk/>
            <pc:sldMk cId="2818464943" sldId="299"/>
            <ac:spMk id="3" creationId="{56F47980-DA93-72C1-9811-02A1AD94D28D}"/>
          </ac:spMkLst>
        </pc:spChg>
        <pc:picChg chg="add mod">
          <ac:chgData name="Maharjan, Amar" userId="42288142-0c2e-46bf-9d89-edac47b8f1d2" providerId="ADAL" clId="{063D005C-977D-4596-B535-34BBE816C227}" dt="2022-10-03T03:42:42.121" v="4446" actId="1076"/>
          <ac:picMkLst>
            <pc:docMk/>
            <pc:sldMk cId="2818464943" sldId="299"/>
            <ac:picMk id="7" creationId="{A41180BC-7B8D-8F7E-1280-54979DAC69A7}"/>
          </ac:picMkLst>
        </pc:picChg>
      </pc:sldChg>
      <pc:sldChg chg="addSp modSp new mod">
        <pc:chgData name="Maharjan, Amar" userId="42288142-0c2e-46bf-9d89-edac47b8f1d2" providerId="ADAL" clId="{063D005C-977D-4596-B535-34BBE816C227}" dt="2022-10-03T03:40:08.449" v="4399" actId="1076"/>
        <pc:sldMkLst>
          <pc:docMk/>
          <pc:sldMk cId="1622072868" sldId="300"/>
        </pc:sldMkLst>
        <pc:spChg chg="mod">
          <ac:chgData name="Maharjan, Amar" userId="42288142-0c2e-46bf-9d89-edac47b8f1d2" providerId="ADAL" clId="{063D005C-977D-4596-B535-34BBE816C227}" dt="2022-10-02T23:39:09.988" v="3527"/>
          <ac:spMkLst>
            <pc:docMk/>
            <pc:sldMk cId="1622072868" sldId="300"/>
            <ac:spMk id="2" creationId="{EE4054EE-72E6-97C3-B96D-A4D45B90B7EF}"/>
          </ac:spMkLst>
        </pc:spChg>
        <pc:spChg chg="mod">
          <ac:chgData name="Maharjan, Amar" userId="42288142-0c2e-46bf-9d89-edac47b8f1d2" providerId="ADAL" clId="{063D005C-977D-4596-B535-34BBE816C227}" dt="2022-10-02T23:39:25.440" v="3532" actId="6549"/>
          <ac:spMkLst>
            <pc:docMk/>
            <pc:sldMk cId="1622072868" sldId="300"/>
            <ac:spMk id="3" creationId="{E7067CF0-5FC1-2A0B-4B05-58C3EF42E4B5}"/>
          </ac:spMkLst>
        </pc:spChg>
        <pc:picChg chg="add mod">
          <ac:chgData name="Maharjan, Amar" userId="42288142-0c2e-46bf-9d89-edac47b8f1d2" providerId="ADAL" clId="{063D005C-977D-4596-B535-34BBE816C227}" dt="2022-10-03T03:40:08.449" v="4399" actId="1076"/>
          <ac:picMkLst>
            <pc:docMk/>
            <pc:sldMk cId="1622072868" sldId="300"/>
            <ac:picMk id="7" creationId="{6E375859-7E87-9933-EDF0-B281B3056F60}"/>
          </ac:picMkLst>
        </pc:picChg>
        <pc:picChg chg="add mod">
          <ac:chgData name="Maharjan, Amar" userId="42288142-0c2e-46bf-9d89-edac47b8f1d2" providerId="ADAL" clId="{063D005C-977D-4596-B535-34BBE816C227}" dt="2022-10-03T03:40:03.162" v="4396" actId="14100"/>
          <ac:picMkLst>
            <pc:docMk/>
            <pc:sldMk cId="1622072868" sldId="300"/>
            <ac:picMk id="8" creationId="{A1673BF1-E131-7CD8-C6C2-656FA88616F5}"/>
          </ac:picMkLst>
        </pc:picChg>
      </pc:sldChg>
      <pc:sldChg chg="modSp new mod">
        <pc:chgData name="Maharjan, Amar" userId="42288142-0c2e-46bf-9d89-edac47b8f1d2" providerId="ADAL" clId="{063D005C-977D-4596-B535-34BBE816C227}" dt="2022-10-02T23:50:58.619" v="3574"/>
        <pc:sldMkLst>
          <pc:docMk/>
          <pc:sldMk cId="1076023639" sldId="301"/>
        </pc:sldMkLst>
        <pc:spChg chg="mod">
          <ac:chgData name="Maharjan, Amar" userId="42288142-0c2e-46bf-9d89-edac47b8f1d2" providerId="ADAL" clId="{063D005C-977D-4596-B535-34BBE816C227}" dt="2022-10-02T23:50:55.189" v="3573"/>
          <ac:spMkLst>
            <pc:docMk/>
            <pc:sldMk cId="1076023639" sldId="301"/>
            <ac:spMk id="2" creationId="{96FD5358-70CA-AEF4-A3B5-E439DDB2F0EE}"/>
          </ac:spMkLst>
        </pc:spChg>
        <pc:spChg chg="mod">
          <ac:chgData name="Maharjan, Amar" userId="42288142-0c2e-46bf-9d89-edac47b8f1d2" providerId="ADAL" clId="{063D005C-977D-4596-B535-34BBE816C227}" dt="2022-10-02T23:50:58.619" v="3574"/>
          <ac:spMkLst>
            <pc:docMk/>
            <pc:sldMk cId="1076023639" sldId="301"/>
            <ac:spMk id="3" creationId="{E5D074AD-1AD8-9359-3D84-D81E8D75BA5C}"/>
          </ac:spMkLst>
        </pc:spChg>
      </pc:sldChg>
      <pc:sldChg chg="modSp new mod">
        <pc:chgData name="Maharjan, Amar" userId="42288142-0c2e-46bf-9d89-edac47b8f1d2" providerId="ADAL" clId="{063D005C-977D-4596-B535-34BBE816C227}" dt="2022-10-03T03:42:28.071" v="4443" actId="27636"/>
        <pc:sldMkLst>
          <pc:docMk/>
          <pc:sldMk cId="3442613445" sldId="302"/>
        </pc:sldMkLst>
        <pc:spChg chg="mod">
          <ac:chgData name="Maharjan, Amar" userId="42288142-0c2e-46bf-9d89-edac47b8f1d2" providerId="ADAL" clId="{063D005C-977D-4596-B535-34BBE816C227}" dt="2022-10-03T00:28:46.325" v="3576"/>
          <ac:spMkLst>
            <pc:docMk/>
            <pc:sldMk cId="3442613445" sldId="302"/>
            <ac:spMk id="2" creationId="{FD1CF866-1DF4-9681-A62C-0186A46DE518}"/>
          </ac:spMkLst>
        </pc:spChg>
        <pc:spChg chg="mod">
          <ac:chgData name="Maharjan, Amar" userId="42288142-0c2e-46bf-9d89-edac47b8f1d2" providerId="ADAL" clId="{063D005C-977D-4596-B535-34BBE816C227}" dt="2022-10-03T03:42:28.071" v="4443" actId="27636"/>
          <ac:spMkLst>
            <pc:docMk/>
            <pc:sldMk cId="3442613445" sldId="302"/>
            <ac:spMk id="3" creationId="{C7CFF3C2-4D71-AF20-E60A-B45AFE14073E}"/>
          </ac:spMkLst>
        </pc:spChg>
      </pc:sldChg>
      <pc:sldChg chg="modSp new mod">
        <pc:chgData name="Maharjan, Amar" userId="42288142-0c2e-46bf-9d89-edac47b8f1d2" providerId="ADAL" clId="{063D005C-977D-4596-B535-34BBE816C227}" dt="2022-10-03T03:42:23.027" v="4441" actId="15"/>
        <pc:sldMkLst>
          <pc:docMk/>
          <pc:sldMk cId="2785168793" sldId="303"/>
        </pc:sldMkLst>
        <pc:spChg chg="mod">
          <ac:chgData name="Maharjan, Amar" userId="42288142-0c2e-46bf-9d89-edac47b8f1d2" providerId="ADAL" clId="{063D005C-977D-4596-B535-34BBE816C227}" dt="2022-10-03T00:31:20.184" v="3857"/>
          <ac:spMkLst>
            <pc:docMk/>
            <pc:sldMk cId="2785168793" sldId="303"/>
            <ac:spMk id="2" creationId="{75FE421A-FA2E-851A-98C5-25F334E3448D}"/>
          </ac:spMkLst>
        </pc:spChg>
        <pc:spChg chg="mod">
          <ac:chgData name="Maharjan, Amar" userId="42288142-0c2e-46bf-9d89-edac47b8f1d2" providerId="ADAL" clId="{063D005C-977D-4596-B535-34BBE816C227}" dt="2022-10-03T03:42:23.027" v="4441" actId="15"/>
          <ac:spMkLst>
            <pc:docMk/>
            <pc:sldMk cId="2785168793" sldId="303"/>
            <ac:spMk id="3" creationId="{A0F1848E-7CB7-2465-93CB-2AE111B5BD4F}"/>
          </ac:spMkLst>
        </pc:spChg>
      </pc:sldChg>
      <pc:sldChg chg="modSp new mod">
        <pc:chgData name="Maharjan, Amar" userId="42288142-0c2e-46bf-9d89-edac47b8f1d2" providerId="ADAL" clId="{063D005C-977D-4596-B535-34BBE816C227}" dt="2022-10-03T03:41:47.894" v="4428" actId="27636"/>
        <pc:sldMkLst>
          <pc:docMk/>
          <pc:sldMk cId="2701712144" sldId="304"/>
        </pc:sldMkLst>
        <pc:spChg chg="mod">
          <ac:chgData name="Maharjan, Amar" userId="42288142-0c2e-46bf-9d89-edac47b8f1d2" providerId="ADAL" clId="{063D005C-977D-4596-B535-34BBE816C227}" dt="2022-10-03T00:53:24.933" v="3872"/>
          <ac:spMkLst>
            <pc:docMk/>
            <pc:sldMk cId="2701712144" sldId="304"/>
            <ac:spMk id="2" creationId="{BEC12C59-E068-306B-9CA9-51A7F4B55B66}"/>
          </ac:spMkLst>
        </pc:spChg>
        <pc:spChg chg="mod">
          <ac:chgData name="Maharjan, Amar" userId="42288142-0c2e-46bf-9d89-edac47b8f1d2" providerId="ADAL" clId="{063D005C-977D-4596-B535-34BBE816C227}" dt="2022-10-03T03:41:47.894" v="4428" actId="27636"/>
          <ac:spMkLst>
            <pc:docMk/>
            <pc:sldMk cId="2701712144" sldId="304"/>
            <ac:spMk id="3" creationId="{98DE51E6-E28A-0E51-42CB-6A076B715E41}"/>
          </ac:spMkLst>
        </pc:spChg>
      </pc:sldChg>
      <pc:sldChg chg="addSp modSp new mod">
        <pc:chgData name="Maharjan, Amar" userId="42288142-0c2e-46bf-9d89-edac47b8f1d2" providerId="ADAL" clId="{063D005C-977D-4596-B535-34BBE816C227}" dt="2022-10-03T00:54:34.640" v="3899" actId="113"/>
        <pc:sldMkLst>
          <pc:docMk/>
          <pc:sldMk cId="2289429996" sldId="305"/>
        </pc:sldMkLst>
        <pc:spChg chg="mod">
          <ac:chgData name="Maharjan, Amar" userId="42288142-0c2e-46bf-9d89-edac47b8f1d2" providerId="ADAL" clId="{063D005C-977D-4596-B535-34BBE816C227}" dt="2022-10-03T00:53:35.593" v="3875"/>
          <ac:spMkLst>
            <pc:docMk/>
            <pc:sldMk cId="2289429996" sldId="305"/>
            <ac:spMk id="2" creationId="{35E85476-64D1-B596-520A-87BDA2997D5D}"/>
          </ac:spMkLst>
        </pc:spChg>
        <pc:spChg chg="mod">
          <ac:chgData name="Maharjan, Amar" userId="42288142-0c2e-46bf-9d89-edac47b8f1d2" providerId="ADAL" clId="{063D005C-977D-4596-B535-34BBE816C227}" dt="2022-10-03T00:54:34.640" v="3899" actId="113"/>
          <ac:spMkLst>
            <pc:docMk/>
            <pc:sldMk cId="2289429996" sldId="305"/>
            <ac:spMk id="3" creationId="{5EE7A922-B220-56F0-D709-77B6D40418CF}"/>
          </ac:spMkLst>
        </pc:spChg>
        <pc:picChg chg="add mod">
          <ac:chgData name="Maharjan, Amar" userId="42288142-0c2e-46bf-9d89-edac47b8f1d2" providerId="ADAL" clId="{063D005C-977D-4596-B535-34BBE816C227}" dt="2022-10-03T00:54:29.101" v="3897" actId="1076"/>
          <ac:picMkLst>
            <pc:docMk/>
            <pc:sldMk cId="2289429996" sldId="305"/>
            <ac:picMk id="7" creationId="{8FC7821B-3E65-C74C-0D13-56E81B738C95}"/>
          </ac:picMkLst>
        </pc:picChg>
      </pc:sldChg>
      <pc:sldChg chg="addSp modSp new mod">
        <pc:chgData name="Maharjan, Amar" userId="42288142-0c2e-46bf-9d89-edac47b8f1d2" providerId="ADAL" clId="{063D005C-977D-4596-B535-34BBE816C227}" dt="2022-10-03T21:16:33.910" v="4468" actId="1076"/>
        <pc:sldMkLst>
          <pc:docMk/>
          <pc:sldMk cId="228371138" sldId="306"/>
        </pc:sldMkLst>
        <pc:spChg chg="mod">
          <ac:chgData name="Maharjan, Amar" userId="42288142-0c2e-46bf-9d89-edac47b8f1d2" providerId="ADAL" clId="{063D005C-977D-4596-B535-34BBE816C227}" dt="2022-10-03T21:16:31.739" v="4467" actId="20577"/>
          <ac:spMkLst>
            <pc:docMk/>
            <pc:sldMk cId="228371138" sldId="306"/>
            <ac:spMk id="2" creationId="{B95A66BC-2574-7EB1-1F6A-DEAB7CEACCC4}"/>
          </ac:spMkLst>
        </pc:spChg>
        <pc:spChg chg="mod">
          <ac:chgData name="Maharjan, Amar" userId="42288142-0c2e-46bf-9d89-edac47b8f1d2" providerId="ADAL" clId="{063D005C-977D-4596-B535-34BBE816C227}" dt="2022-10-03T03:41:03.117" v="4409" actId="113"/>
          <ac:spMkLst>
            <pc:docMk/>
            <pc:sldMk cId="228371138" sldId="306"/>
            <ac:spMk id="3" creationId="{C7FE13B3-A5A5-7756-1ABC-15014770A694}"/>
          </ac:spMkLst>
        </pc:spChg>
        <pc:picChg chg="add mod">
          <ac:chgData name="Maharjan, Amar" userId="42288142-0c2e-46bf-9d89-edac47b8f1d2" providerId="ADAL" clId="{063D005C-977D-4596-B535-34BBE816C227}" dt="2022-10-03T21:16:33.910" v="4468" actId="1076"/>
          <ac:picMkLst>
            <pc:docMk/>
            <pc:sldMk cId="228371138" sldId="306"/>
            <ac:picMk id="7" creationId="{3A045553-539E-B7A9-1A77-168C910271F0}"/>
          </ac:picMkLst>
        </pc:picChg>
      </pc:sldChg>
      <pc:sldChg chg="addSp modSp new mod">
        <pc:chgData name="Maharjan, Amar" userId="42288142-0c2e-46bf-9d89-edac47b8f1d2" providerId="ADAL" clId="{063D005C-977D-4596-B535-34BBE816C227}" dt="2022-10-03T01:43:17.990" v="4127" actId="14100"/>
        <pc:sldMkLst>
          <pc:docMk/>
          <pc:sldMk cId="2873162328" sldId="307"/>
        </pc:sldMkLst>
        <pc:spChg chg="mod">
          <ac:chgData name="Maharjan, Amar" userId="42288142-0c2e-46bf-9d89-edac47b8f1d2" providerId="ADAL" clId="{063D005C-977D-4596-B535-34BBE816C227}" dt="2022-10-03T01:41:48.581" v="4105"/>
          <ac:spMkLst>
            <pc:docMk/>
            <pc:sldMk cId="2873162328" sldId="307"/>
            <ac:spMk id="2" creationId="{BF3AD729-0375-EB04-D13B-17DACA234243}"/>
          </ac:spMkLst>
        </pc:spChg>
        <pc:spChg chg="mod ord">
          <ac:chgData name="Maharjan, Amar" userId="42288142-0c2e-46bf-9d89-edac47b8f1d2" providerId="ADAL" clId="{063D005C-977D-4596-B535-34BBE816C227}" dt="2022-10-03T01:43:03.531" v="4121" actId="2711"/>
          <ac:spMkLst>
            <pc:docMk/>
            <pc:sldMk cId="2873162328" sldId="307"/>
            <ac:spMk id="3" creationId="{24123188-F0A5-107A-35BE-804978F50309}"/>
          </ac:spMkLst>
        </pc:spChg>
        <pc:picChg chg="add mod">
          <ac:chgData name="Maharjan, Amar" userId="42288142-0c2e-46bf-9d89-edac47b8f1d2" providerId="ADAL" clId="{063D005C-977D-4596-B535-34BBE816C227}" dt="2022-10-03T01:43:09.133" v="4123" actId="1076"/>
          <ac:picMkLst>
            <pc:docMk/>
            <pc:sldMk cId="2873162328" sldId="307"/>
            <ac:picMk id="7" creationId="{7BC77723-2D05-25AD-9B0E-C75CB6D76DF5}"/>
          </ac:picMkLst>
        </pc:picChg>
        <pc:picChg chg="add mod">
          <ac:chgData name="Maharjan, Amar" userId="42288142-0c2e-46bf-9d89-edac47b8f1d2" providerId="ADAL" clId="{063D005C-977D-4596-B535-34BBE816C227}" dt="2022-10-03T01:43:17.990" v="4127" actId="14100"/>
          <ac:picMkLst>
            <pc:docMk/>
            <pc:sldMk cId="2873162328" sldId="307"/>
            <ac:picMk id="8" creationId="{B6E8380B-A49F-0711-4E97-A32A0812FB83}"/>
          </ac:picMkLst>
        </pc:picChg>
      </pc:sldChg>
      <pc:sldChg chg="modSp new mod">
        <pc:chgData name="Maharjan, Amar" userId="42288142-0c2e-46bf-9d89-edac47b8f1d2" providerId="ADAL" clId="{063D005C-977D-4596-B535-34BBE816C227}" dt="2022-10-03T03:41:40.423" v="4426" actId="27636"/>
        <pc:sldMkLst>
          <pc:docMk/>
          <pc:sldMk cId="2695930357" sldId="308"/>
        </pc:sldMkLst>
        <pc:spChg chg="mod">
          <ac:chgData name="Maharjan, Amar" userId="42288142-0c2e-46bf-9d89-edac47b8f1d2" providerId="ADAL" clId="{063D005C-977D-4596-B535-34BBE816C227}" dt="2022-10-03T01:42:07.428" v="4111"/>
          <ac:spMkLst>
            <pc:docMk/>
            <pc:sldMk cId="2695930357" sldId="308"/>
            <ac:spMk id="2" creationId="{22D34575-7328-D823-3F9B-BBA4678F233C}"/>
          </ac:spMkLst>
        </pc:spChg>
        <pc:spChg chg="mod">
          <ac:chgData name="Maharjan, Amar" userId="42288142-0c2e-46bf-9d89-edac47b8f1d2" providerId="ADAL" clId="{063D005C-977D-4596-B535-34BBE816C227}" dt="2022-10-03T03:41:40.423" v="4426" actId="27636"/>
          <ac:spMkLst>
            <pc:docMk/>
            <pc:sldMk cId="2695930357" sldId="308"/>
            <ac:spMk id="3" creationId="{641B9A9C-227D-4E75-94CC-0EBE98D64444}"/>
          </ac:spMkLst>
        </pc:spChg>
      </pc:sldChg>
      <pc:sldChg chg="addSp modSp new mod">
        <pc:chgData name="Maharjan, Amar" userId="42288142-0c2e-46bf-9d89-edac47b8f1d2" providerId="ADAL" clId="{063D005C-977D-4596-B535-34BBE816C227}" dt="2022-10-03T03:41:21.704" v="4414" actId="27636"/>
        <pc:sldMkLst>
          <pc:docMk/>
          <pc:sldMk cId="748725221" sldId="309"/>
        </pc:sldMkLst>
        <pc:spChg chg="mod">
          <ac:chgData name="Maharjan, Amar" userId="42288142-0c2e-46bf-9d89-edac47b8f1d2" providerId="ADAL" clId="{063D005C-977D-4596-B535-34BBE816C227}" dt="2022-10-03T02:09:23.766" v="4132"/>
          <ac:spMkLst>
            <pc:docMk/>
            <pc:sldMk cId="748725221" sldId="309"/>
            <ac:spMk id="2" creationId="{DD521785-4C10-05DD-17D8-A01F0639038F}"/>
          </ac:spMkLst>
        </pc:spChg>
        <pc:spChg chg="mod">
          <ac:chgData name="Maharjan, Amar" userId="42288142-0c2e-46bf-9d89-edac47b8f1d2" providerId="ADAL" clId="{063D005C-977D-4596-B535-34BBE816C227}" dt="2022-10-03T03:41:21.704" v="4414" actId="27636"/>
          <ac:spMkLst>
            <pc:docMk/>
            <pc:sldMk cId="748725221" sldId="309"/>
            <ac:spMk id="3" creationId="{68839973-7C9C-6F55-E41F-001FE71DC187}"/>
          </ac:spMkLst>
        </pc:spChg>
        <pc:picChg chg="add mod">
          <ac:chgData name="Maharjan, Amar" userId="42288142-0c2e-46bf-9d89-edac47b8f1d2" providerId="ADAL" clId="{063D005C-977D-4596-B535-34BBE816C227}" dt="2022-10-03T02:10:02.598" v="4148" actId="1076"/>
          <ac:picMkLst>
            <pc:docMk/>
            <pc:sldMk cId="748725221" sldId="309"/>
            <ac:picMk id="7" creationId="{16D27F29-4B2A-8046-E557-1EB2576514F8}"/>
          </ac:picMkLst>
        </pc:picChg>
      </pc:sldChg>
      <pc:sldChg chg="modSp new mod">
        <pc:chgData name="Maharjan, Amar" userId="42288142-0c2e-46bf-9d89-edac47b8f1d2" providerId="ADAL" clId="{063D005C-977D-4596-B535-34BBE816C227}" dt="2022-10-03T02:34:16.440" v="4179"/>
        <pc:sldMkLst>
          <pc:docMk/>
          <pc:sldMk cId="3524040138" sldId="310"/>
        </pc:sldMkLst>
        <pc:spChg chg="mod">
          <ac:chgData name="Maharjan, Amar" userId="42288142-0c2e-46bf-9d89-edac47b8f1d2" providerId="ADAL" clId="{063D005C-977D-4596-B535-34BBE816C227}" dt="2022-10-03T02:32:54.852" v="4178"/>
          <ac:spMkLst>
            <pc:docMk/>
            <pc:sldMk cId="3524040138" sldId="310"/>
            <ac:spMk id="2" creationId="{3937EA35-320C-912C-7414-0056ACCE73E1}"/>
          </ac:spMkLst>
        </pc:spChg>
        <pc:spChg chg="mod">
          <ac:chgData name="Maharjan, Amar" userId="42288142-0c2e-46bf-9d89-edac47b8f1d2" providerId="ADAL" clId="{063D005C-977D-4596-B535-34BBE816C227}" dt="2022-10-03T02:34:16.440" v="4179"/>
          <ac:spMkLst>
            <pc:docMk/>
            <pc:sldMk cId="3524040138" sldId="310"/>
            <ac:spMk id="3" creationId="{D57B11CC-1980-D101-6270-EFAD042E226E}"/>
          </ac:spMkLst>
        </pc:spChg>
      </pc:sldChg>
      <pc:sldChg chg="modSp new mod">
        <pc:chgData name="Maharjan, Amar" userId="42288142-0c2e-46bf-9d89-edac47b8f1d2" providerId="ADAL" clId="{063D005C-977D-4596-B535-34BBE816C227}" dt="2022-10-03T03:41:29.557" v="4420" actId="27636"/>
        <pc:sldMkLst>
          <pc:docMk/>
          <pc:sldMk cId="3718161761" sldId="311"/>
        </pc:sldMkLst>
        <pc:spChg chg="mod">
          <ac:chgData name="Maharjan, Amar" userId="42288142-0c2e-46bf-9d89-edac47b8f1d2" providerId="ADAL" clId="{063D005C-977D-4596-B535-34BBE816C227}" dt="2022-10-03T02:34:37.172" v="4181"/>
          <ac:spMkLst>
            <pc:docMk/>
            <pc:sldMk cId="3718161761" sldId="311"/>
            <ac:spMk id="2" creationId="{BD87E7F9-F791-0FBF-6358-EEFCD3DD8137}"/>
          </ac:spMkLst>
        </pc:spChg>
        <pc:spChg chg="mod">
          <ac:chgData name="Maharjan, Amar" userId="42288142-0c2e-46bf-9d89-edac47b8f1d2" providerId="ADAL" clId="{063D005C-977D-4596-B535-34BBE816C227}" dt="2022-10-03T03:41:29.557" v="4420" actId="27636"/>
          <ac:spMkLst>
            <pc:docMk/>
            <pc:sldMk cId="3718161761" sldId="311"/>
            <ac:spMk id="3" creationId="{215F98D0-C7FE-87CA-5525-1218B42AADF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4D61A2-4A30-43D8-B2AD-302F81E2898B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A530C-150E-4D6E-821D-D15C8E80D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59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main thing is how to run parallelly.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A530C-150E-4D6E-821D-D15C8E80D4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994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Data Parallelism:</a:t>
            </a:r>
            <a:br>
              <a:rPr lang="en-US" dirty="0"/>
            </a:br>
            <a:r>
              <a:rPr lang="en-US" dirty="0"/>
              <a:t>	Dividing data into multiple cores.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Task Parallelism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Each core will be executing separate logic.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Ex: 1 core: Total sum of section-1 of Homework-1; 2nd core: Avg of the score of Homework-1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A530C-150E-4D6E-821D-D15C8E80D4D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348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POSIX threads; Unix and Mac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Windows thread: In Windows process.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can we map the user thread into the kernel thread? – Using different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A530C-150E-4D6E-821D-D15C8E80D4D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671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u="sng" dirty="0"/>
              <a:t>Drawback</a:t>
            </a:r>
            <a:r>
              <a:rPr lang="en-US" dirty="0"/>
              <a:t>: If one thread is blocking, we cannot switch to another thread.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Recent OS does not implement the May-to-One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A530C-150E-4D6E-821D-D15C8E80D4D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822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Every time you create a new thread, there is a thread in kernel space.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Windows and Linux are this nowadays.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A530C-150E-4D6E-821D-D15C8E80D4D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8850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It's kind of Hybrid.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u="sng" dirty="0"/>
              <a:t>Benefits: </a:t>
            </a:r>
            <a:r>
              <a:rPr lang="en-US" dirty="0"/>
              <a:t>Reuse the thread instead of creating a new thread every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A530C-150E-4D6E-821D-D15C8E80D4D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618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A530C-150E-4D6E-821D-D15C8E80D4D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572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use it because most of the complex operations are implemented in these libraries.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Ex: Creating a thread.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PSIX </a:t>
            </a:r>
            <a:r>
              <a:rPr lang="en-US" dirty="0" err="1"/>
              <a:t>Pthread</a:t>
            </a:r>
            <a:r>
              <a:rPr lang="en-US" dirty="0"/>
              <a:t>: This is just a specification.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A530C-150E-4D6E-821D-D15C8E80D4D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4647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N: Take it from the user, maybe the command prompt.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Synchronous threading: The parent thread will wait for the child thread to complete.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Ex: Parent creates a child thread, child thread will compute the sum and give the value to the parent, and the parent will return the result.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A530C-150E-4D6E-821D-D15C8E80D4D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558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Sum: It’s a global variable that will be accessible by both child and parent threads.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Signature of thread function: void *runner(void * param) [Must be exactly like this]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Void points can be anything and can be cast into anything like string, int,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Every thread has an attribute, such as priority.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Runner will be executed when the thread is created.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atoi</a:t>
            </a:r>
            <a:r>
              <a:rPr lang="en-US" dirty="0"/>
              <a:t>: String to integer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upper: Upper limit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 we are creating 2 threads – Right(parent), Left(child)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A530C-150E-4D6E-821D-D15C8E80D4D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3489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A530C-150E-4D6E-821D-D15C8E80D4D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292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Implicit: Automatically 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A530C-150E-4D6E-821D-D15C8E80D4D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0504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DWORD: 32-byte integer (Double word)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HANDLE: It is also an integer.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LPVOID: Void pointer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*(DWORD*): This </a:t>
            </a:r>
            <a:r>
              <a:rPr lang="en-US"/>
              <a:t>is de-referencing</a:t>
            </a:r>
            <a:r>
              <a:rPr lang="en-US" dirty="0"/>
              <a:t>. Getting the value from that memory location.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Sum is a global variable (Its not there here but it should be)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A530C-150E-4D6E-821D-D15C8E80D4D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3706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Any task you want to execute must be done by runnable.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low-level threading to implement Java threads like this.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Driver.java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A530C-150E-4D6E-821D-D15C8E80D4D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447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Previously, we were creating a thread explicitly, whereas here, those low-level stuff are done by the executor.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A530C-150E-4D6E-821D-D15C8E80D4D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874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cannot use a global variable to send the result from child to parent in Java.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Runnable can only execute the thread, if we want to return the value, we use callable.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Callable&lt;Integer&gt;: The return data is integer.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A530C-150E-4D6E-821D-D15C8E80D4D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69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Pool: Instance of the data structure.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Creating a system of pools where we have only one thread in the pool.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Once we have the pool we will submit the task.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Future&lt;Integer&gt;: The actual result we will be getting in the future, and we will get an integer.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A530C-150E-4D6E-821D-D15C8E80D4D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227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will create a pool, and the pool may contain more than 1 thread.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will manage thread tasks(create, delete, etc.) automatically.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GCD: Used in Mac applications related to C programming.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A530C-150E-4D6E-821D-D15C8E80D4D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966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A530C-150E-4D6E-821D-D15C8E80D4D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002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 err="1">
                <a:solidFill>
                  <a:srgbClr val="0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newSingleThreadExecutor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: Creating a pool with one thread.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 err="1">
                <a:solidFill>
                  <a:srgbClr val="0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newFixedThreadPool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: Pass the number of threads in that pool.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 err="1">
                <a:solidFill>
                  <a:srgbClr val="0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newCachedThreadPool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: The Pool will decide how many threads are required.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A530C-150E-4D6E-821D-D15C8E80D4D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732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Fork: This means creating a separate thread or task.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A530C-150E-4D6E-821D-D15C8E80D4D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747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A530C-150E-4D6E-821D-D15C8E80D4D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761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Switching between processes is complex in OS.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All threads in a single process can access data in that process.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A530C-150E-4D6E-821D-D15C8E80D4D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1057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THRESHOLD</a:t>
            </a:r>
            <a:r>
              <a:rPr lang="en-US"/>
              <a:t>: Detect whether the problem can be solved directly or not.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A530C-150E-4D6E-821D-D15C8E80D4D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0654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Open MP: Execute parallel programming without worrying about threads.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need to tell them what to execute in parallel.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Code after the code will be executed in n-number of cores. How many threads will be created?  It depends on the</a:t>
            </a:r>
            <a:r>
              <a:rPr lang="en-US" dirty="0">
                <a:sym typeface="Wingdings" pitchFamily="2" charset="2"/>
              </a:rPr>
              <a:t> processor.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If we have eight cores,  The code will executed eight times.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A530C-150E-4D6E-821D-D15C8E80D4D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7508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There is no dependency. All the elements in c can be computed parallelly.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A530C-150E-4D6E-821D-D15C8E80D4D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2397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user should explicitly identify the block that can be executed parallelly and give it to GCD for execution.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Identify block </a:t>
            </a:r>
            <a:r>
              <a:rPr lang="en-US" dirty="0">
                <a:sym typeface="Wingdings" pitchFamily="2" charset="2"/>
              </a:rPr>
              <a:t> Get the queue  Put the block in the queue.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A530C-150E-4D6E-821D-D15C8E80D4D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2885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Serial Queue: FIFO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Concurrent Queue: Remove in FIFO, but multiple blocks will be removed together, mimicking as if they will be executed in parallel.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INTERACTIVE: Execute as soon an possible.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UTILITY: Takes more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BACKGROUND: Takes much more longer.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A530C-150E-4D6E-821D-D15C8E80D4D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213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Before invoking the dispatch function, we need to get the queue.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(This is a swift programming)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A530C-150E-4D6E-821D-D15C8E80D4D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904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Purpose is the same, execute code parallelly without worrying about creating and destroying threads.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parallel_for</a:t>
            </a:r>
            <a:r>
              <a:rPr lang="en-US" dirty="0"/>
              <a:t>( range, lambda function in </a:t>
            </a:r>
            <a:r>
              <a:rPr lang="en-US" dirty="0" err="1"/>
              <a:t>cpp</a:t>
            </a:r>
            <a:r>
              <a:rPr lang="en-US" dirty="0"/>
              <a:t> or anonymous function in java)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Apply() function is executed in different threads parallelly.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A530C-150E-4D6E-821D-D15C8E80D4D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158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fork and exec will be executed in multiple threads. Will the child replace the threads, or will the child keep the thread?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Synchronous: A signal is handled by the thread which created this signal.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A530C-150E-4D6E-821D-D15C8E80D4D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6202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Duplicate?: It depends on the situation.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Which version?: </a:t>
            </a:r>
            <a:r>
              <a:rPr lang="en-US" b="1" dirty="0">
                <a:solidFill>
                  <a:srgbClr val="FF0000"/>
                </a:solidFill>
              </a:rPr>
              <a:t>IMPORTANT </a:t>
            </a:r>
            <a:r>
              <a:rPr lang="en-US" b="0" dirty="0">
                <a:solidFill>
                  <a:srgbClr val="FF0000"/>
                </a:solidFill>
              </a:rPr>
              <a:t>statement. – </a:t>
            </a:r>
            <a:r>
              <a:rPr lang="en-US" altLang="en-US" dirty="0"/>
              <a:t>If exec() is called immediately after forking, duplicate only the calling thread.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en-US" dirty="0"/>
              <a:t>Why?: Because exec() will replace or delete the threads. So waste of creating.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A530C-150E-4D6E-821D-D15C8E80D4D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658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Signals: Some numbers that we can send from one process to another.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Control + C to kill the program because we don’t have any signal handler.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A530C-150E-4D6E-821D-D15C8E80D4D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868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A530C-150E-4D6E-821D-D15C8E80D4D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9499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Kill() in UNIX: Send the signal from one process to another. Send a signal to particular PID.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Pthread_kill</a:t>
            </a:r>
            <a:r>
              <a:rPr lang="en-US" dirty="0"/>
              <a:t>(): Send the signal to another process.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A530C-150E-4D6E-821D-D15C8E80D4D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0140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Will the thread be canceled immediately?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Asynchronous cancellation</a:t>
            </a:r>
            <a:r>
              <a:rPr lang="en-US" dirty="0"/>
              <a:t>: The thread will be destroyed immediately.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Deferred cancellation</a:t>
            </a:r>
            <a:r>
              <a:rPr lang="en-US" dirty="0"/>
              <a:t>: Check whether the thread was canceled or not previously. It is written Boolean.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Pthread_create</a:t>
            </a:r>
            <a:r>
              <a:rPr lang="en-US" dirty="0"/>
              <a:t>(&amp;</a:t>
            </a:r>
            <a:r>
              <a:rPr lang="en-US" dirty="0" err="1"/>
              <a:t>tid</a:t>
            </a:r>
            <a:r>
              <a:rPr lang="en-US" dirty="0"/>
              <a:t>, 0, worker, null): the worker is a function that has a null parameter, which will be executed when the thread is created.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A530C-150E-4D6E-821D-D15C8E80D4D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6961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Create modes for a thread. We can turn on or off the cancellation mode.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Mode off: We cannot delete the thread even if we call the method.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en-US" b="1" dirty="0" err="1">
                <a:latin typeface="Courier New" pitchFamily="49" charset="0"/>
                <a:cs typeface="Courier New" pitchFamily="49" charset="0"/>
              </a:rPr>
              <a:t>pthread_testcancel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altLang="en-US" b="0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 Returns Boolean.</a:t>
            </a:r>
            <a:endParaRPr lang="en-US" altLang="en-US" b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A530C-150E-4D6E-821D-D15C8E80D4D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3334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A530C-150E-4D6E-821D-D15C8E80D4D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4020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need to be careful about this in the multi-threaded process.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about local variables?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Each thread will have a local storage that is global inside that thread.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A530C-150E-4D6E-821D-D15C8E80D4D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034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the mapping is done and efficiently executed is the main question.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LWP: Data structure.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Whenever we create a new thread there will be LWP created.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we have 5 kernel threads, we will have 5 LWP.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information is stored in LWP, and the OS will take data from LWP.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Switching between threads in user space is easier that kernel space.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kernel thread is about to block, it will send a message/information to LWP. Then that LWP is blocked and a new thread is created. The information is passes up from kernel thread to LWP.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the thread is switched in user </a:t>
            </a:r>
            <a:r>
              <a:rPr lang="en-US"/>
              <a:t>thread instead </a:t>
            </a:r>
            <a:r>
              <a:rPr lang="en-US" dirty="0"/>
              <a:t>of kernel space.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A530C-150E-4D6E-821D-D15C8E80D4D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7007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A530C-150E-4D6E-821D-D15C8E80D4D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7730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A530C-150E-4D6E-821D-D15C8E80D4D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130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PalatinoLTStd-Roman"/>
              </a:rPr>
              <a:t>3 Data Structures: 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PalatinoLTStd-Roman"/>
              </a:rPr>
              <a:t>ETHREAD—executive thread block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PalatinoLTStd-Roman"/>
              </a:rPr>
              <a:t>KTHREAD—kernel thread block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PalatinoLTStd-Roman"/>
              </a:rPr>
              <a:t>TEB—thread environment block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A530C-150E-4D6E-821D-D15C8E80D4D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1163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Clone() will create a thread, and fork() will create a process.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Shared between the parent and child.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Task_struct</a:t>
            </a:r>
            <a:r>
              <a:rPr lang="en-US" dirty="0"/>
              <a:t>: Contains thread information </a:t>
            </a:r>
            <a:r>
              <a:rPr lang="en-US"/>
              <a:t>in Linux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A530C-150E-4D6E-821D-D15C8E80D4D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399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Only 1 server and multiple threads.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A530C-150E-4D6E-821D-D15C8E80D4D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744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Sharing a message between threads, the message can be stored globally, and it can be used. We don’t need any complex tasks like creating a shared memory and all.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Multicore architecture: Use multiple threads in different cores available.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A530C-150E-4D6E-821D-D15C8E80D4D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59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Parallelism: Executing multiple tasks simultaneously.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A530C-150E-4D6E-821D-D15C8E80D4D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97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They both are different.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A530C-150E-4D6E-821D-D15C8E80D4D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019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Identifying tasks: Which part of the program can be executed parallelly?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Balance: What about the data? Should we split? Check the data dependency.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Testing and debugging: It's more complex and difficult. Because there are multiple threads running, we don’t know this takes which thread has executed.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A530C-150E-4D6E-821D-D15C8E80D4D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240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8A9ED-B2EB-40AC-9987-47C3AE2070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ACCC88-0286-4964-A6ED-0F25A7B922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6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D0DF8-9213-4C0B-8D56-950D080D9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2C8FF-3EDD-4CAD-BCA2-6E35D7581BE2}" type="datetime1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FAA27-E277-436D-A62B-FDB2899A5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5640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7CEDD-2307-48C3-8842-FA9C6386F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62F-E4F8-47CB-9FE8-70F052440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67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ECBD0-1D44-4093-9EF6-D06F6EBD7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370" y="365125"/>
            <a:ext cx="983343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93C3E0-2360-4E99-9F0A-D4D26B9017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06DE5-76E2-4A37-A8DF-0A2BDC71A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C9CCA-89FA-43BE-B17E-32CB4F499F7E}" type="datetime1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582C3-8AAE-4B7B-A065-BA3848CA7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5640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EDC71-14A5-4C8B-B3F7-3FD2F0FA0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62F-E4F8-47CB-9FE8-70F052440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058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82D44E-83EB-4A47-ADBF-CE7FF2EAF8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B20B75-EDCD-45A3-BA1C-6E0BB5CC5F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075397-39E2-4DDA-8CB1-6B42C636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A605B-F403-4BEA-9A15-CF9F904E7085}" type="datetime1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E7B1D-032F-4B9F-A0C9-B8A139704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5640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8170B-8F87-4649-A02E-F613DDA0D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62F-E4F8-47CB-9FE8-70F052440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902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B332B-8B80-4A26-B1AD-AB0B1471E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370" y="365125"/>
            <a:ext cx="983343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594D7-1883-4839-AFEE-995724C97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C1C07-A641-4A15-940E-85B23F8FE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3B8AD-2AF6-45C7-913F-2A6533F81E62}" type="datetime1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8DB25-CA66-4263-9E24-AB0DF6B83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5640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D39BD1-86F9-4B8A-9289-0962052AD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62F-E4F8-47CB-9FE8-70F052440E0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trads-06-bg.jpg">
            <a:extLst>
              <a:ext uri="{FF2B5EF4-FFF2-40B4-BE49-F238E27FC236}">
                <a16:creationId xmlns:a16="http://schemas.microsoft.com/office/drawing/2014/main" id="{56EE73C9-1074-48D1-8421-4FBE80B44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10" y="428649"/>
            <a:ext cx="1178560" cy="1178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C2F99E-E421-41EC-BCEB-59E65C037C41}"/>
              </a:ext>
            </a:extLst>
          </p:cNvPr>
          <p:cNvCxnSpPr/>
          <p:nvPr/>
        </p:nvCxnSpPr>
        <p:spPr>
          <a:xfrm>
            <a:off x="838200" y="1696902"/>
            <a:ext cx="8229600" cy="1588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8897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51DF6-0A10-47C1-8F7B-0AD2E2AA9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06734-EED4-4956-B65B-DCC83E744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28EB4-EF90-4B93-84B0-ED89C8A2F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A564C-1995-4C68-B067-34A3450EE830}" type="datetime1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A4642-619E-4325-9047-4B384CFB0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5640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8CC146-AE06-473A-B19F-184210EDC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62F-E4F8-47CB-9FE8-70F052440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7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FCECD-9376-4BC3-A72C-BB92CB405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370" y="365125"/>
            <a:ext cx="983343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6B31D-5DF7-4F96-80D5-54ED6F6CE9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8A0447-11BF-444D-9A5F-94868ED568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7BEDD9-4806-4A3B-A1E0-540E58C90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96E3-AB49-4E17-BA3E-C5598D9C36C5}" type="datetime1">
              <a:rPr lang="en-US" smtClean="0"/>
              <a:t>10/12/24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B5BBA7-41E8-48B4-8A85-33302C274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5640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291CB6-4492-4BB9-8E0F-51A32B3C0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62F-E4F8-47CB-9FE8-70F052440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107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7ACC9-E140-4A40-9273-B22D5C72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562B12-9A30-4907-B945-AD32D5A35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902101-05BE-492A-BC0F-F87EBC0B54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D4A1F3-7A60-437D-807D-04A104ED54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221004-4978-4B09-B2A3-2B5CDBC55D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57CD80-4EEE-4116-B3AF-950C4D570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1563D-AFDE-46D4-9CD1-7BFEB1789224}" type="datetime1">
              <a:rPr lang="en-US" smtClean="0"/>
              <a:t>10/12/24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25FCB4-8109-4408-8398-E7397A1C5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5640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39CF1-2B5C-48F7-9C35-FAD5A85F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62F-E4F8-47CB-9FE8-70F052440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356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1E561-F57C-4FA7-B20E-FA133D2AA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370" y="365125"/>
            <a:ext cx="983343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C8DEE2-2E71-4CFB-AB06-8E3C47D9B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6D539-9935-45DF-BA9F-26955E3101CA}" type="datetime1">
              <a:rPr lang="en-US" smtClean="0"/>
              <a:t>10/12/24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0CA8D6-9566-4379-B09E-8D2A61969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5640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C57AC1-6A71-46D3-8B0E-FCD811A77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62F-E4F8-47CB-9FE8-70F052440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469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77CE7C-FC2F-4FBA-A484-53CDC8F05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C0627-E4DF-43C3-AC08-08C0FF0408D4}" type="datetime1">
              <a:rPr lang="en-US" smtClean="0"/>
              <a:t>10/12/24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A8A4ED-2E8C-4596-845C-FE72F258C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5640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CB139E-A6F3-4974-BA79-D6D1A72D0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62F-E4F8-47CB-9FE8-70F052440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57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B0C7F-010B-40E8-9CBB-D3C3199F9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514" y="457200"/>
            <a:ext cx="3424511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783C5-B622-40ED-BCCB-880993538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391642-3B78-45C6-A81F-A2810D9A9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04770D-9E56-4973-A0FF-272CA6611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F081D-EBE4-4A24-855E-8798637F1FB8}" type="datetime1">
              <a:rPr lang="en-US" smtClean="0"/>
              <a:t>10/12/24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ED70D-D683-4270-B18E-180C10CD8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5640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8CDC01-C9AF-46A7-9802-E694BFAAF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62F-E4F8-47CB-9FE8-70F052440E0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trads-06-bg.jpg">
            <a:extLst>
              <a:ext uri="{FF2B5EF4-FFF2-40B4-BE49-F238E27FC236}">
                <a16:creationId xmlns:a16="http://schemas.microsoft.com/office/drawing/2014/main" id="{6564355D-9886-4F1A-BE00-E646B2B8F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54" y="635443"/>
            <a:ext cx="1178560" cy="11785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D3CA9B-9150-4342-95DB-BB2E257590B8}"/>
              </a:ext>
            </a:extLst>
          </p:cNvPr>
          <p:cNvCxnSpPr>
            <a:cxnSpLocks/>
          </p:cNvCxnSpPr>
          <p:nvPr/>
        </p:nvCxnSpPr>
        <p:spPr>
          <a:xfrm>
            <a:off x="743722" y="1890633"/>
            <a:ext cx="4028303" cy="0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746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6507-160E-4A83-ADF3-313670193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514" y="457200"/>
            <a:ext cx="3424511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27FFF8-95D0-43DB-9AAF-5B9F059904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E74F0C-84B4-4C4E-A665-E4F3B3D5D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CCD31F-0ABA-4564-9184-B8BECA893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5873D-5EAE-4184-8142-77293B086570}" type="datetime1">
              <a:rPr lang="en-US" smtClean="0"/>
              <a:t>10/12/24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4CBDB2-09BF-46C1-B8B1-7B49340F8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5640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6D87A8-4834-4BFC-B504-D77E09B91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62F-E4F8-47CB-9FE8-70F052440E0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trads-06-bg.jpg">
            <a:extLst>
              <a:ext uri="{FF2B5EF4-FFF2-40B4-BE49-F238E27FC236}">
                <a16:creationId xmlns:a16="http://schemas.microsoft.com/office/drawing/2014/main" id="{D315E03D-FA1E-40FF-8EA9-DC16FF339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54" y="635443"/>
            <a:ext cx="1178560" cy="11785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8F6C6BF-6A58-44E0-944D-CA2CEA878695}"/>
              </a:ext>
            </a:extLst>
          </p:cNvPr>
          <p:cNvCxnSpPr>
            <a:cxnSpLocks/>
          </p:cNvCxnSpPr>
          <p:nvPr/>
        </p:nvCxnSpPr>
        <p:spPr>
          <a:xfrm>
            <a:off x="743722" y="1890633"/>
            <a:ext cx="4028303" cy="0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813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713C2-4EEB-47D1-A721-382F3F316E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7D52A7-B3D4-466E-8FC9-D9B57F281E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705AA0-03D9-4266-B377-F1C36D7C9EB6}" type="datetime1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FA88-34AF-44D5-AD96-A73AFED145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CSCE 5640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30053-B52F-40CF-A157-11DF898EA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E762F-E4F8-47CB-9FE8-70F052440E0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E447F40C-070A-4E1C-90F0-FB9568224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2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378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6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95DE4-4C53-526B-B0EF-95C5B0A35F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CSCE 5640</a:t>
            </a:r>
            <a:br>
              <a:rPr lang="en-US" sz="4400" dirty="0"/>
            </a:br>
            <a:r>
              <a:rPr lang="en-US" sz="4400" dirty="0"/>
              <a:t>Operating System Design</a:t>
            </a:r>
            <a:br>
              <a:rPr lang="en-US" sz="4400" dirty="0"/>
            </a:br>
            <a:br>
              <a:rPr lang="en-US" sz="4400" dirty="0"/>
            </a:br>
            <a:r>
              <a:rPr lang="en-US" sz="4400" i="1" dirty="0"/>
              <a:t>Threads &amp; Concurrency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DB7042-56E9-8BB6-0DD8-E689EE5215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3590"/>
            <a:ext cx="9144000" cy="1533698"/>
          </a:xfrm>
        </p:spPr>
        <p:txBody>
          <a:bodyPr>
            <a:normAutofit/>
          </a:bodyPr>
          <a:lstStyle/>
          <a:p>
            <a:r>
              <a:rPr lang="en-US" dirty="0"/>
              <a:t>Dr. Amar Maharjan</a:t>
            </a:r>
          </a:p>
          <a:p>
            <a:r>
              <a:rPr lang="en-US" dirty="0"/>
              <a:t>Computer Science and Engineering</a:t>
            </a:r>
          </a:p>
          <a:p>
            <a:r>
              <a:rPr lang="en-US" dirty="0"/>
              <a:t>University of </a:t>
            </a:r>
            <a:r>
              <a:rPr lang="en-US"/>
              <a:t>North Texas</a:t>
            </a:r>
            <a:endParaRPr lang="en-US" dirty="0"/>
          </a:p>
        </p:txBody>
      </p:sp>
      <p:pic>
        <p:nvPicPr>
          <p:cNvPr id="4" name="Picture 3" descr="trads-06-bg.jpg">
            <a:extLst>
              <a:ext uri="{FF2B5EF4-FFF2-40B4-BE49-F238E27FC236}">
                <a16:creationId xmlns:a16="http://schemas.microsoft.com/office/drawing/2014/main" id="{FC93FBD5-DCF1-91A6-D539-BA2219F78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9" y="5041454"/>
            <a:ext cx="1688148" cy="16881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2CB9E2-D823-28D9-885D-C3CBAC9294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577" y="5250100"/>
            <a:ext cx="2209800" cy="714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AE7479-B8F9-01D8-4DEF-D89CDCA459DD}"/>
              </a:ext>
            </a:extLst>
          </p:cNvPr>
          <p:cNvSpPr txBox="1"/>
          <p:nvPr/>
        </p:nvSpPr>
        <p:spPr>
          <a:xfrm>
            <a:off x="2677153" y="5974995"/>
            <a:ext cx="6613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Slides (with some modifications) from: </a:t>
            </a:r>
          </a:p>
          <a:p>
            <a:r>
              <a:rPr lang="en-US" i="1" dirty="0"/>
              <a:t>Operating System Concepts – </a:t>
            </a:r>
            <a:r>
              <a:rPr lang="en-US" i="1" dirty="0" err="1"/>
              <a:t>Silberschatz</a:t>
            </a:r>
            <a:r>
              <a:rPr lang="en-US" i="1" dirty="0"/>
              <a:t>, Galvin and Gagne © 2018</a:t>
            </a:r>
          </a:p>
        </p:txBody>
      </p:sp>
    </p:spTree>
    <p:extLst>
      <p:ext uri="{BB962C8B-B14F-4D97-AF65-F5344CB8AC3E}">
        <p14:creationId xmlns:p14="http://schemas.microsoft.com/office/powerpoint/2010/main" val="3201442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2A8CD-1203-0A47-0375-64B6092D9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Parallelism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75137-7541-CD52-2B03-1471E6F8F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types of parallelism:</a:t>
            </a:r>
          </a:p>
          <a:p>
            <a:pPr lvl="1"/>
            <a:r>
              <a:rPr lang="en-US" dirty="0"/>
              <a:t>Data parallelism</a:t>
            </a:r>
          </a:p>
          <a:p>
            <a:pPr lvl="2"/>
            <a:r>
              <a:rPr lang="en-US" altLang="en-US" dirty="0"/>
              <a:t>Distributes subsets of the same data across multiple cores, same operation on each core.</a:t>
            </a:r>
          </a:p>
          <a:p>
            <a:pPr lvl="2"/>
            <a:r>
              <a:rPr lang="en-US" dirty="0"/>
              <a:t>Example: Consider summing the contents of an array of size N.</a:t>
            </a:r>
          </a:p>
          <a:p>
            <a:pPr lvl="2"/>
            <a:r>
              <a:rPr lang="en-US" dirty="0"/>
              <a:t>On a single-core system – simply sum the elements [0] …[N-1].</a:t>
            </a:r>
          </a:p>
          <a:p>
            <a:pPr lvl="2"/>
            <a:r>
              <a:rPr lang="en-US" dirty="0"/>
              <a:t>On a dual-core system – Core 0 (thread A: sum of elements [0] …[N/2 -1]), Core 1 (thread B: sum of elements [N/2 …[N-1]).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Task parallelism</a:t>
            </a:r>
          </a:p>
          <a:p>
            <a:pPr lvl="2"/>
            <a:r>
              <a:rPr lang="en-US" altLang="en-US" dirty="0"/>
              <a:t>Distributing threads across cores, each thread performing unique operation.</a:t>
            </a:r>
          </a:p>
          <a:p>
            <a:pPr lvl="2"/>
            <a:r>
              <a:rPr lang="en-US" altLang="en-US" dirty="0"/>
              <a:t>Different threads may be operating on the same data, or different data.</a:t>
            </a:r>
          </a:p>
          <a:p>
            <a:pPr lvl="2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B331C-B36E-2FA0-C9DD-07ED88B0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3B8AD-2AF6-45C7-913F-2A6533F81E62}" type="datetime1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92051-AA00-8DD8-9BBE-F2A6B73B9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5640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D2A9B-0120-F802-8DF6-30520948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62F-E4F8-47CB-9FE8-70F052440E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513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D8D93-11B9-0112-74A6-2732589EA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and Task Parallelism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0BCB5-3B14-C62B-BE9F-766B20CE3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3B8AD-2AF6-45C7-913F-2A6533F81E62}" type="datetime1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DB72EB-BFE3-89D5-255A-A6A6FEB68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5640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E10ED-D593-9593-117B-F0C66EBFE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62F-E4F8-47CB-9FE8-70F052440E05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8E5F2A3B-9039-5294-C10E-A672B686C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471" y="2070132"/>
            <a:ext cx="5852160" cy="3906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7498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EDFB0-EBB4-6A51-4899-A865244DE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Multithreading 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2B07-BCE3-8AB2-06FD-8974069F62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701119" cy="4351338"/>
          </a:xfrm>
        </p:spPr>
        <p:txBody>
          <a:bodyPr>
            <a:normAutofit fontScale="92500"/>
          </a:bodyPr>
          <a:lstStyle/>
          <a:p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</a:rPr>
              <a:t>User threads </a:t>
            </a:r>
            <a:r>
              <a:rPr lang="en-US" altLang="en-US" sz="2000" dirty="0"/>
              <a:t>- management done by user-level threads library</a:t>
            </a:r>
          </a:p>
          <a:p>
            <a:r>
              <a:rPr lang="en-US" altLang="en-US" sz="2000" dirty="0"/>
              <a:t>Three primary thread libraries:</a:t>
            </a:r>
          </a:p>
          <a:p>
            <a:pPr lvl="1"/>
            <a:r>
              <a:rPr lang="en-US" altLang="en-US" sz="1800" dirty="0"/>
              <a:t> POSIX </a:t>
            </a:r>
            <a:r>
              <a:rPr lang="en-US" altLang="en-US" sz="1800" dirty="0" err="1">
                <a:solidFill>
                  <a:schemeClr val="accent6">
                    <a:lumMod val="75000"/>
                  </a:schemeClr>
                </a:solidFill>
              </a:rPr>
              <a:t>Pthreads</a:t>
            </a:r>
            <a:r>
              <a:rPr lang="en-US" altLang="en-US" sz="1800" b="1" dirty="0">
                <a:solidFill>
                  <a:srgbClr val="006699"/>
                </a:solidFill>
              </a:rPr>
              <a:t>, </a:t>
            </a:r>
            <a:r>
              <a:rPr lang="en-US" altLang="en-US" sz="1800" dirty="0"/>
              <a:t> Windows threads, Java threads</a:t>
            </a:r>
          </a:p>
          <a:p>
            <a:endParaRPr lang="en-US" altLang="en-US" sz="2000" b="1" dirty="0">
              <a:solidFill>
                <a:srgbClr val="006699"/>
              </a:solidFill>
            </a:endParaRPr>
          </a:p>
          <a:p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</a:rPr>
              <a:t>Kernel threads </a:t>
            </a:r>
            <a:r>
              <a:rPr lang="en-US" altLang="en-US" sz="2000" dirty="0"/>
              <a:t>- Supported by the Kernel</a:t>
            </a:r>
          </a:p>
          <a:p>
            <a:r>
              <a:rPr lang="en-US" altLang="en-US" sz="2000" dirty="0"/>
              <a:t>Examples – virtually all general-purpose operating systems, including:</a:t>
            </a:r>
          </a:p>
          <a:p>
            <a:pPr lvl="1"/>
            <a:r>
              <a:rPr lang="en-US" altLang="en-US" sz="1800" dirty="0"/>
              <a:t>Windows, Linux, Mac OS X, iOS, Android</a:t>
            </a:r>
          </a:p>
          <a:p>
            <a:endParaRPr lang="en-US" sz="2000" dirty="0"/>
          </a:p>
          <a:p>
            <a:r>
              <a:rPr lang="en-US" sz="2000" dirty="0"/>
              <a:t>Types of models:</a:t>
            </a:r>
          </a:p>
          <a:p>
            <a:pPr lvl="1"/>
            <a:r>
              <a:rPr lang="en-US" sz="1600" dirty="0"/>
              <a:t>Many-to-One</a:t>
            </a:r>
          </a:p>
          <a:p>
            <a:pPr lvl="1"/>
            <a:r>
              <a:rPr lang="en-US" sz="1600" dirty="0"/>
              <a:t>One-to-One</a:t>
            </a:r>
          </a:p>
          <a:p>
            <a:pPr lvl="1"/>
            <a:r>
              <a:rPr lang="en-US" sz="1600" dirty="0"/>
              <a:t>Many-to-Many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801FE-8ACA-4A65-A465-546493DCA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3B8AD-2AF6-45C7-913F-2A6533F81E62}" type="datetime1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BEEE2-32DB-DA39-39AC-A590CEDE3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5640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A0E90-D0B8-CA43-972F-54E6D4084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62F-E4F8-47CB-9FE8-70F052440E05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BE083FFF-01EA-C6A0-BD30-F732572A34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624" y="2922902"/>
            <a:ext cx="3984812" cy="2156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3126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8A8BB-EF27-8050-10B6-4A038298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Many-to-One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786D0-3563-CCAB-8CCA-274BB21DA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Many user-level threads mapped to single kernel thread</a:t>
            </a:r>
          </a:p>
          <a:p>
            <a:r>
              <a:rPr lang="en-US" altLang="en-US" dirty="0"/>
              <a:t>One thread blocking causes all to block</a:t>
            </a:r>
          </a:p>
          <a:p>
            <a:r>
              <a:rPr lang="en-US" altLang="en-US" dirty="0"/>
              <a:t>Multiple threads may not run in parallel on multicore system because only one may be in kernel at a time</a:t>
            </a:r>
          </a:p>
          <a:p>
            <a:r>
              <a:rPr lang="en-US" altLang="en-US" dirty="0"/>
              <a:t>Few systems currently use this model</a:t>
            </a:r>
          </a:p>
          <a:p>
            <a:r>
              <a:rPr lang="en-US" altLang="en-US" dirty="0"/>
              <a:t>Example:</a:t>
            </a:r>
          </a:p>
          <a:p>
            <a:pPr lvl="1"/>
            <a:r>
              <a:rPr lang="en-US" altLang="en-US" dirty="0">
                <a:solidFill>
                  <a:schemeClr val="accent6">
                    <a:lumMod val="75000"/>
                  </a:schemeClr>
                </a:solidFill>
              </a:rPr>
              <a:t>Solaris systems thread library - Green Threads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4D1D5-972B-1C33-D0E8-2713EB647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3B8AD-2AF6-45C7-913F-2A6533F81E62}" type="datetime1">
              <a:rPr lang="en-US" smtClean="0"/>
              <a:t>10/12/24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35E5A-EFC8-9AEE-13AF-F6C75AC4B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5640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B4AD9-E79D-AE24-CC4A-181E17DE7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62F-E4F8-47CB-9FE8-70F052440E05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6EA6AB4F-B08C-A7A6-BC12-48980AB1E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47" y="3791073"/>
            <a:ext cx="39592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745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36FD3-4EF3-A2FD-7181-426686F61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One-to-One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FB1BB-3048-9572-2B89-710A86411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Each user-level thread maps to kernel thread</a:t>
            </a:r>
          </a:p>
          <a:p>
            <a:r>
              <a:rPr lang="en-US" altLang="en-US" dirty="0"/>
              <a:t>Creating a user-level thread creates a kernel thread</a:t>
            </a:r>
          </a:p>
          <a:p>
            <a:r>
              <a:rPr lang="en-US" altLang="en-US" dirty="0"/>
              <a:t>More concurrency than many-to-one</a:t>
            </a:r>
          </a:p>
          <a:p>
            <a:r>
              <a:rPr lang="en-US" altLang="en-US" dirty="0"/>
              <a:t>Drawback – many kernel threads may burden the performance of a system. </a:t>
            </a:r>
          </a:p>
          <a:p>
            <a:r>
              <a:rPr lang="en-US" altLang="en-US" dirty="0"/>
              <a:t>Examples</a:t>
            </a:r>
          </a:p>
          <a:p>
            <a:pPr lvl="1"/>
            <a:r>
              <a:rPr lang="en-US" altLang="en-US" dirty="0"/>
              <a:t>Windows</a:t>
            </a:r>
          </a:p>
          <a:p>
            <a:pPr lvl="1"/>
            <a:r>
              <a:rPr lang="en-US" altLang="en-US" dirty="0"/>
              <a:t>Linux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65F38-9FF7-D51A-604D-1856959CE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3B8AD-2AF6-45C7-913F-2A6533F81E62}" type="datetime1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21B20-7167-53C3-A514-6DC94D01E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5640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4FA8B-7FAA-5311-9E26-7EE7C5682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62F-E4F8-47CB-9FE8-70F052440E05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D2CB1340-13F3-FBD9-8121-4428DC78F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679" y="4005263"/>
            <a:ext cx="391477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2429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2C2B1-845D-5BCF-FCA3-070FCB1FA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Many-to-Many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DDCA7-796C-8F01-1A97-B8CCD3C51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19900" cy="4351338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Allows many user level threads to be mapped to a smaller or equal number of kernel threads</a:t>
            </a:r>
          </a:p>
          <a:p>
            <a:endParaRPr lang="en-US" altLang="en-US" sz="2400" dirty="0"/>
          </a:p>
          <a:p>
            <a:r>
              <a:rPr lang="en-US" altLang="en-US" sz="2400" dirty="0"/>
              <a:t>Allows the  operating system to create a sufficient number of kernel threads</a:t>
            </a:r>
          </a:p>
          <a:p>
            <a:endParaRPr lang="en-US" altLang="en-US" sz="2400" dirty="0"/>
          </a:p>
          <a:p>
            <a:r>
              <a:rPr lang="en-US" altLang="en-US" sz="2400" dirty="0"/>
              <a:t>When a thread performs a blocking system call, the kernel can schedule another thread for execution.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0B5AE-3598-AB40-C81A-0F8B1B2A9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3B8AD-2AF6-45C7-913F-2A6533F81E62}" type="datetime1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67F96-DD81-D901-739C-93EE5F5DA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5640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9E5D9-0ADB-3927-D1A6-1266AA74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62F-E4F8-47CB-9FE8-70F052440E05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D1A109BA-1D7C-2659-3234-D397E77CE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992" y="2270782"/>
            <a:ext cx="394335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0923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DAA07-6833-D289-D311-762B42A72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Two-level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A3056-1D18-B5EE-D43C-2F2E746EE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Similar to Many-to-Many, but it allows a user thread to be </a:t>
            </a:r>
            <a:r>
              <a:rPr lang="en-US" altLang="en-US" b="1" dirty="0"/>
              <a:t>bound</a:t>
            </a:r>
            <a:r>
              <a:rPr lang="en-US" altLang="en-US" dirty="0"/>
              <a:t> to a kernel thread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07226-0A8F-4FCD-CA8B-0044E0B92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3B8AD-2AF6-45C7-913F-2A6533F81E62}" type="datetime1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6BDDD-95FF-D9AB-7E92-23E0EF246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5640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3E71F-D312-5A45-AAE0-73AB93AD3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62F-E4F8-47CB-9FE8-70F052440E05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930924E9-BD40-44B9-8068-9BF9C9B65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893" y="2922494"/>
            <a:ext cx="5949001" cy="3059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2121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DA08D-5637-0850-C96C-982AF56BC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Thread Libraries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0BB96-BEE0-6B1F-67A7-8F7D4033A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A </a:t>
            </a:r>
            <a:r>
              <a:rPr lang="en-US" altLang="en-US" dirty="0">
                <a:solidFill>
                  <a:schemeClr val="accent6">
                    <a:lumMod val="75000"/>
                  </a:schemeClr>
                </a:solidFill>
              </a:rPr>
              <a:t>thread library </a:t>
            </a:r>
            <a:r>
              <a:rPr lang="en-US" altLang="en-US" dirty="0"/>
              <a:t>provides programmer with API for creating and managing threads</a:t>
            </a:r>
          </a:p>
          <a:p>
            <a:endParaRPr lang="en-US" altLang="en-US" dirty="0"/>
          </a:p>
          <a:p>
            <a:r>
              <a:rPr lang="en-US" altLang="en-US" dirty="0"/>
              <a:t>Two primary ways of implementing</a:t>
            </a:r>
          </a:p>
          <a:p>
            <a:pPr lvl="1"/>
            <a:r>
              <a:rPr lang="en-US" altLang="en-US" dirty="0"/>
              <a:t>Library entirely in user space</a:t>
            </a:r>
          </a:p>
          <a:p>
            <a:pPr lvl="1"/>
            <a:r>
              <a:rPr lang="en-US" altLang="en-US" dirty="0"/>
              <a:t>Kernel-level library supported by the OS</a:t>
            </a:r>
          </a:p>
          <a:p>
            <a:endParaRPr lang="en-US" dirty="0"/>
          </a:p>
          <a:p>
            <a:r>
              <a:rPr lang="en-US" dirty="0"/>
              <a:t>Three main thread libraries</a:t>
            </a:r>
          </a:p>
          <a:p>
            <a:pPr lvl="1"/>
            <a:r>
              <a:rPr lang="en-US" dirty="0"/>
              <a:t>POSIX </a:t>
            </a:r>
            <a:r>
              <a:rPr lang="en-US" dirty="0" err="1"/>
              <a:t>Pthreads</a:t>
            </a:r>
            <a:r>
              <a:rPr lang="en-US" dirty="0"/>
              <a:t> – either as user-level or a kernel-level library</a:t>
            </a:r>
          </a:p>
          <a:p>
            <a:pPr lvl="1"/>
            <a:r>
              <a:rPr lang="en-US" dirty="0"/>
              <a:t>Windows – kernel-level library</a:t>
            </a:r>
          </a:p>
          <a:p>
            <a:pPr lvl="1"/>
            <a:r>
              <a:rPr lang="en-US" dirty="0"/>
              <a:t>Java – usually implemented using a thread library available on the host 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3AEB4-0339-1F9A-2A1C-B3DA3E6B5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3B8AD-2AF6-45C7-913F-2A6533F81E62}" type="datetime1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F121-73B1-DAF1-EBA1-21EAB4B05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5640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08201-C58D-BF05-A92D-C30E09C65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62F-E4F8-47CB-9FE8-70F052440E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553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835BB-92F1-14FF-A05B-AF56DCEFD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Example: Summation of a Non-Negative Integer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BEDA5-8866-FF0D-8AF4-3BEA6AE8B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An illustrative example – design a multi-threaded program that performs the summation of a non-negative integer in a separate thread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Two general strategies for creating multiple threads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Asynchronous threading</a:t>
            </a:r>
          </a:p>
          <a:p>
            <a:pPr lvl="2"/>
            <a:r>
              <a:rPr lang="en-US" dirty="0"/>
              <a:t>Parent and child thread execute concurrently and independently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Synchronous threading</a:t>
            </a:r>
          </a:p>
          <a:p>
            <a:pPr lvl="2"/>
            <a:r>
              <a:rPr lang="en-US" dirty="0"/>
              <a:t>Parent waits for all child threads to terminate and join</a:t>
            </a:r>
          </a:p>
          <a:p>
            <a:endParaRPr lang="en-US" dirty="0"/>
          </a:p>
          <a:p>
            <a:r>
              <a:rPr lang="en-US" dirty="0"/>
              <a:t>All of our remaining examples use synchronous threading.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34433-94CF-F2E3-2B6D-808FBB9A2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3B8AD-2AF6-45C7-913F-2A6533F81E62}" type="datetime1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BB54F-6D16-45EA-238C-D9ADAF7D2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5640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96A82-CC69-10F9-D601-55BBA192B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62F-E4F8-47CB-9FE8-70F052440E05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BE5573-DE2B-7135-67B9-E3F23699A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517" y="2560373"/>
            <a:ext cx="1262263" cy="86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34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69229-4465-E1F4-7C43-649BB98F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Pthreads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EF8B1-EA22-D577-A1E5-512A6F2EE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3B8AD-2AF6-45C7-913F-2A6533F81E62}" type="datetime1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2097-BA97-559D-439D-9D0B84ADE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5640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A7F43-6414-99C7-D74D-3B3764050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62F-E4F8-47CB-9FE8-70F052440E05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89AC9A00-C93A-3D9F-ABD1-9DC59B27DF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5" y="1811337"/>
            <a:ext cx="579491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DD69DCA-6A4A-B22E-7508-A6A565418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348" y="2521743"/>
            <a:ext cx="4804454" cy="2326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B28D08C-345B-B46C-3505-3478F77DA333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rot="5400000" flipH="1" flipV="1">
            <a:off x="4696596" y="1463696"/>
            <a:ext cx="3640932" cy="5757025"/>
          </a:xfrm>
          <a:prstGeom prst="bentConnector5">
            <a:avLst>
              <a:gd name="adj1" fmla="val -6279"/>
              <a:gd name="adj2" fmla="val 54301"/>
              <a:gd name="adj3" fmla="val 106279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84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1B100-F5CB-7247-C64E-EF545CA5B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93D24-16BC-5E8D-5EC6-6D15DE37E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Overview</a:t>
            </a:r>
          </a:p>
          <a:p>
            <a:r>
              <a:rPr lang="en-US" altLang="en-US" dirty="0"/>
              <a:t>Multicore Programming</a:t>
            </a:r>
          </a:p>
          <a:p>
            <a:r>
              <a:rPr lang="en-US" altLang="en-US" dirty="0"/>
              <a:t>Multithreading Models</a:t>
            </a:r>
          </a:p>
          <a:p>
            <a:r>
              <a:rPr lang="en-US" altLang="en-US" dirty="0"/>
              <a:t>Thread Libraries</a:t>
            </a:r>
          </a:p>
          <a:p>
            <a:r>
              <a:rPr lang="en-US" altLang="en-US" dirty="0"/>
              <a:t>Implicit Threading</a:t>
            </a:r>
          </a:p>
          <a:p>
            <a:r>
              <a:rPr lang="en-US" altLang="en-US" dirty="0"/>
              <a:t>Threading Issues</a:t>
            </a:r>
          </a:p>
          <a:p>
            <a:r>
              <a:rPr lang="en-US" altLang="en-US" dirty="0"/>
              <a:t>Operating System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C8279-5013-A8BD-D427-51F4FE92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49828-F517-4896-BC6F-1DEE0885AC71}" type="datetime1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D4BEA-B2E0-86FC-C5FD-7C9429739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5640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87199A-67D7-5F0B-F53D-BAD18C0B3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62F-E4F8-47CB-9FE8-70F052440E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815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503D5-81B0-BB7A-0461-25EE04080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Pthreads</a:t>
            </a:r>
            <a:r>
              <a:rPr lang="en-US" altLang="en-US" dirty="0"/>
              <a:t> Code for Joining Ten Threads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D86CA-170B-324D-82A8-DFF9A3546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3B8AD-2AF6-45C7-913F-2A6533F81E62}" type="datetime1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4A38D-F33B-225C-EB57-F8A352FEB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5640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71F14-655C-E091-3FD8-7844A25C3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62F-E4F8-47CB-9FE8-70F052440E05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7FDD23C5-E8E6-1DD0-12F8-E68E6B231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971" y="2352678"/>
            <a:ext cx="6992817" cy="274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2828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27C5B-14D3-DC5E-6370-4D442B444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Windows Multithreaded C Program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5C075-2954-B163-36B5-B4A425284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3B8AD-2AF6-45C7-913F-2A6533F81E62}" type="datetime1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C11CE-BDF7-A50D-7173-05C4C4399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5640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533A4-C752-CACD-4352-4E62EB81E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62F-E4F8-47CB-9FE8-70F052440E05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81F10ECA-F172-5591-8826-F574B59C3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65" y="1908175"/>
            <a:ext cx="5460020" cy="481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54995D-9A33-07FF-B220-B06ADA80E19A}"/>
              </a:ext>
            </a:extLst>
          </p:cNvPr>
          <p:cNvSpPr txBox="1"/>
          <p:nvPr/>
        </p:nvSpPr>
        <p:spPr>
          <a:xfrm>
            <a:off x="6486391" y="4314825"/>
            <a:ext cx="3636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DWORD – an unsigned 32-bit integer</a:t>
            </a:r>
          </a:p>
          <a:p>
            <a:r>
              <a:rPr lang="en-US" dirty="0"/>
              <a:t>LPVOID – a pointer to void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AC57D0-A8DD-25D2-6566-E97F689DD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391" y="2008576"/>
            <a:ext cx="4174704" cy="155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4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BD365-6A75-F7A9-CCE2-D91A1933B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Threads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15EFC-FAC2-5AE1-5473-E61A67223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en-US" dirty="0"/>
              <a:t>Java threads are managed by the JVM</a:t>
            </a:r>
          </a:p>
          <a:p>
            <a:r>
              <a:rPr lang="en-US" altLang="en-US" dirty="0"/>
              <a:t>Typically implemented using the threads model provided by underlying OS</a:t>
            </a:r>
          </a:p>
          <a:p>
            <a:r>
              <a:rPr lang="en-US" altLang="en-US" dirty="0"/>
              <a:t>Java threads may be created by:</a:t>
            </a:r>
          </a:p>
          <a:p>
            <a:pPr lvl="1"/>
            <a:r>
              <a:rPr lang="en-US" altLang="en-US" dirty="0"/>
              <a:t>Extending Thread class</a:t>
            </a:r>
          </a:p>
          <a:p>
            <a:pPr lvl="1"/>
            <a:r>
              <a:rPr lang="en-US" altLang="en-US" dirty="0"/>
              <a:t>Implementing the Runnable interface</a:t>
            </a: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  <a:p>
            <a:pPr marL="457200" lvl="1" indent="0">
              <a:buNone/>
            </a:pPr>
            <a:endParaRPr lang="en-US" altLang="en-US" sz="900" dirty="0"/>
          </a:p>
          <a:p>
            <a:pPr lvl="1"/>
            <a:r>
              <a:rPr lang="en-US" altLang="en-US" dirty="0"/>
              <a:t>Standard practice is to implement Runnable interface</a:t>
            </a:r>
            <a:br>
              <a:rPr lang="en-US" altLang="en-US" dirty="0"/>
            </a:br>
            <a:endParaRPr lang="en-US" alt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541B3-9269-6537-0093-EBB67CF8E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3B8AD-2AF6-45C7-913F-2A6533F81E62}" type="datetime1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AF3950-3F17-CD70-D8B8-7DE3DB7AE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5640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1B4F6-2144-C298-D4A2-2E71E9C8D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62F-E4F8-47CB-9FE8-70F052440E05}" type="slidenum">
              <a:rPr lang="en-US" smtClean="0"/>
              <a:t>22</a:t>
            </a:fld>
            <a:endParaRPr lang="en-US"/>
          </a:p>
        </p:txBody>
      </p:sp>
      <p:pic>
        <p:nvPicPr>
          <p:cNvPr id="10" name="Picture 1" descr="Screen Shot 2012-12-04 at 9.09.28 PM.png">
            <a:extLst>
              <a:ext uri="{FF2B5EF4-FFF2-40B4-BE49-F238E27FC236}">
                <a16:creationId xmlns:a16="http://schemas.microsoft.com/office/drawing/2014/main" id="{A6C71001-9CF5-C08E-E62A-3A07A0306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2" y="4083906"/>
            <a:ext cx="3773488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0103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3C7B-50A9-1C90-9FE9-F5DC87E68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Threads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14E7-D250-2B3F-ABC3-B7CBD7774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Implementing Runnable interface: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Creating a thread: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Waiting on a thread: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307138-6974-CC64-7E3E-81A758464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3B8AD-2AF6-45C7-913F-2A6533F81E62}" type="datetime1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F0400-A2F8-3DBA-0800-291A20DD2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5640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68B1E-A17D-EB38-2E83-DF3CBF192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62F-E4F8-47CB-9FE8-70F052440E05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028D21C4-EEFF-1D4E-6944-0DF2BCE4F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085" y="2247351"/>
            <a:ext cx="4826000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F1365B69-E441-9908-92C7-55CEA4F0A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370" y="4170363"/>
            <a:ext cx="48006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4D1A3538-33FE-AC8A-E447-A6E98A8D24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409988"/>
            <a:ext cx="41148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5970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CEEF0-07E7-E150-C2B9-D4E2BE29C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Java Executor Framework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C60A7-3414-7B01-C79D-A21CC6EE6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Rather than explicitly creating threads, Java also allows thread creation around the Executor interface:</a:t>
            </a: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The Executor is used as follows:</a:t>
            </a: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80B28-42B6-9CC8-84A5-564ABC7A4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3B8AD-2AF6-45C7-913F-2A6533F81E62}" type="datetime1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847C3-5F2B-7D9D-7E9D-F73EAAD72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5640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4411A-C3F2-230C-08AB-5E5CCD8BE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62F-E4F8-47CB-9FE8-70F052440E05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A646DA96-770B-2109-545B-13087EBEC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753859"/>
            <a:ext cx="4935964" cy="1351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E25AD48-9552-E866-0073-09E9FC2033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347" y="4888590"/>
            <a:ext cx="4531270" cy="918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9983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9D8BC-B76D-4A40-BEC1-EF36E1230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Java Executor Framework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E40B6E-FC97-27A7-86EE-05C0EEC33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3B8AD-2AF6-45C7-913F-2A6533F81E62}" type="datetime1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5E788-4A55-0C78-D2C0-B3B9D2658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5640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5FF4A-B080-A497-A99C-80BAA2C4D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62F-E4F8-47CB-9FE8-70F052440E05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FDF7229F-6DFB-23B2-0241-CD288E0A5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988" y="1853710"/>
            <a:ext cx="6549865" cy="4822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2545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76C3E-07D9-B4D8-09E3-6DDE6F610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Java Executor Framework (contd.)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1C250-420F-75EE-87C5-E4C3B6AEB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3B8AD-2AF6-45C7-913F-2A6533F81E62}" type="datetime1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69944-5B18-9BDC-6685-45D1F8D65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5640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57A7D-961D-354E-1445-31570C03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62F-E4F8-47CB-9FE8-70F052440E05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70E517D-29B7-5335-D46E-ABBDDCE2DB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109" y="1929714"/>
            <a:ext cx="8950985" cy="3883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0082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4C6A3-3FA1-ECD9-CC86-23FBB2AA2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Implicit Threading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71912-D21F-FBC4-2982-5C33CC5A3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altLang="en-US" sz="7400" dirty="0"/>
              <a:t>Growing in popularity as numbers of threads increase, program correctness more difficult with explicit threads</a:t>
            </a:r>
          </a:p>
          <a:p>
            <a:r>
              <a:rPr lang="en-US" altLang="en-US" sz="7400" dirty="0"/>
              <a:t>Creation and management of threads done by compilers and run-time libraries rather than programmers</a:t>
            </a:r>
          </a:p>
          <a:p>
            <a:r>
              <a:rPr lang="en-US" altLang="en-US" sz="7400" dirty="0"/>
              <a:t>Advantage – only need to identify parallel tasks, and the libraries determine the specific details of thread creation and management.</a:t>
            </a:r>
          </a:p>
          <a:p>
            <a:endParaRPr lang="en-US" altLang="en-US" sz="7400" dirty="0"/>
          </a:p>
          <a:p>
            <a:r>
              <a:rPr lang="en-US" altLang="en-US" sz="7400" dirty="0"/>
              <a:t>Five methods explored</a:t>
            </a:r>
          </a:p>
          <a:p>
            <a:pPr lvl="1"/>
            <a:r>
              <a:rPr lang="en-US" altLang="en-US" sz="6200" dirty="0"/>
              <a:t>Thread Pools</a:t>
            </a:r>
          </a:p>
          <a:p>
            <a:pPr lvl="1"/>
            <a:r>
              <a:rPr lang="en-US" altLang="en-US" sz="6200" dirty="0"/>
              <a:t>Fork-Join</a:t>
            </a:r>
          </a:p>
          <a:p>
            <a:pPr lvl="1"/>
            <a:r>
              <a:rPr lang="en-US" altLang="en-US" sz="6200" dirty="0"/>
              <a:t>OpenMP</a:t>
            </a:r>
          </a:p>
          <a:p>
            <a:pPr lvl="1"/>
            <a:r>
              <a:rPr lang="en-US" altLang="en-US" sz="6200" dirty="0"/>
              <a:t>Grand Central Dispatch</a:t>
            </a:r>
          </a:p>
          <a:p>
            <a:pPr lvl="1"/>
            <a:r>
              <a:rPr lang="en-US" altLang="en-US" sz="6200" dirty="0"/>
              <a:t>Intel Threading Building Blocks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9E643-F01C-8530-0812-B12388E6C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3B8AD-2AF6-45C7-913F-2A6533F81E62}" type="datetime1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D335A-8216-51E7-2FCA-605735ACC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5640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FF789-A4E6-61BE-8B1F-612103944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62F-E4F8-47CB-9FE8-70F052440E0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745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81ADE-9573-339B-B3C3-965EFE924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Thread Pools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E1EBE-29EC-5F2D-A78E-137C5D436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Create a number of threads in a pool where they await work</a:t>
            </a:r>
          </a:p>
          <a:p>
            <a:endParaRPr lang="en-US" altLang="en-US" dirty="0"/>
          </a:p>
          <a:p>
            <a:r>
              <a:rPr lang="en-US" altLang="en-US" dirty="0"/>
              <a:t>Advantages:</a:t>
            </a:r>
          </a:p>
          <a:p>
            <a:pPr lvl="1"/>
            <a:r>
              <a:rPr lang="en-US" altLang="en-US" dirty="0"/>
              <a:t>Usually slightly faster to service a request with an existing thread than create a new thread</a:t>
            </a:r>
          </a:p>
          <a:p>
            <a:pPr lvl="1"/>
            <a:r>
              <a:rPr lang="en-US" altLang="en-US" dirty="0"/>
              <a:t>Allows the number of threads in the application(s) to be bound to the size of the pool</a:t>
            </a:r>
          </a:p>
          <a:p>
            <a:pPr lvl="1"/>
            <a:r>
              <a:rPr lang="en-US" altLang="en-US" dirty="0"/>
              <a:t>Separating task to be performed from mechanics of creating task allows different strategies for running task</a:t>
            </a:r>
          </a:p>
          <a:p>
            <a:pPr lvl="2"/>
            <a:r>
              <a:rPr lang="en-US" altLang="en-US" dirty="0"/>
              <a:t>i.e., Tasks could be scheduled to run periodically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8C30BD-4E5D-734C-7FA6-3D077C691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3B8AD-2AF6-45C7-913F-2A6533F81E62}" type="datetime1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CBAC8C-230D-431B-53C0-2F59B327B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5640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52E60-9D4C-8207-1476-385FCA6E0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62F-E4F8-47CB-9FE8-70F052440E0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177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BEEBD-C3F3-611C-D705-A24F22E52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Java Thread Pools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71329-FFA4-C11A-B6D5-A04840C23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Three factory methods for creating thread pools in Executors class:</a:t>
            </a:r>
          </a:p>
          <a:p>
            <a:pPr lvl="1"/>
            <a:r>
              <a:rPr lang="en-US" sz="1800" b="0" i="0" u="none" strike="noStrike" baseline="0" dirty="0">
                <a:solidFill>
                  <a:srgbClr val="0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static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ExecutorService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newSingleThreadExecutor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pPr lvl="1"/>
            <a:endParaRPr lang="en-US" sz="1800" b="0" i="0" u="none" strike="noStrike" baseline="0" dirty="0">
              <a:solidFill>
                <a:srgbClr val="00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en-US" sz="1800" b="0" i="0" u="none" strike="noStrike" baseline="0" dirty="0">
                <a:solidFill>
                  <a:srgbClr val="0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static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ExecutorService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newFixedThreadPool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(int size)</a:t>
            </a:r>
          </a:p>
          <a:p>
            <a:pPr lvl="1"/>
            <a:endParaRPr lang="en-US" sz="1800" b="0" i="0" u="none" strike="noStrike" baseline="0" dirty="0">
              <a:solidFill>
                <a:srgbClr val="00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en-US" sz="1800" b="0" i="0" u="none" strike="noStrike" baseline="0" dirty="0">
                <a:solidFill>
                  <a:srgbClr val="0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static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ExecutorService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newCachedThreadPool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endParaRPr lang="en-US" sz="32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5D0A13-BE07-EC39-C107-B9954193A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3B8AD-2AF6-45C7-913F-2A6533F81E62}" type="datetime1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84EE2-259F-A28F-A7A3-EEBFE4412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5640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45914-43DD-C09B-2191-8DE6CB610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62F-E4F8-47CB-9FE8-70F052440E0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961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8FEB7-5749-2A3D-05D1-EBEABE723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F081A-F3F2-3C16-5EEB-2AD092E5C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en-US" dirty="0"/>
              <a:t>A thread is a basic unit of CPU utilization</a:t>
            </a:r>
          </a:p>
          <a:p>
            <a:r>
              <a:rPr lang="en-US" altLang="en-US" dirty="0"/>
              <a:t>A traditional process has a single thread of control</a:t>
            </a:r>
          </a:p>
          <a:p>
            <a:endParaRPr lang="en-US" altLang="en-US" dirty="0"/>
          </a:p>
          <a:p>
            <a:r>
              <a:rPr lang="en-US" altLang="en-US" dirty="0"/>
              <a:t>Most modern applications are multithreaded</a:t>
            </a:r>
          </a:p>
          <a:p>
            <a:r>
              <a:rPr lang="en-US" altLang="en-US" dirty="0"/>
              <a:t>Threads run within application</a:t>
            </a:r>
          </a:p>
          <a:p>
            <a:r>
              <a:rPr lang="en-US" altLang="en-US" dirty="0"/>
              <a:t>Multiple tasks with the application can be implemented by separate threads</a:t>
            </a:r>
          </a:p>
          <a:p>
            <a:pPr lvl="1"/>
            <a:r>
              <a:rPr lang="en-US" altLang="en-US" dirty="0"/>
              <a:t>Update display</a:t>
            </a:r>
          </a:p>
          <a:p>
            <a:pPr lvl="1"/>
            <a:r>
              <a:rPr lang="en-US" altLang="en-US" dirty="0"/>
              <a:t>Fetch data</a:t>
            </a:r>
          </a:p>
          <a:p>
            <a:pPr lvl="1"/>
            <a:r>
              <a:rPr lang="en-US" altLang="en-US" dirty="0"/>
              <a:t>Spell checking</a:t>
            </a:r>
          </a:p>
          <a:p>
            <a:pPr lvl="1"/>
            <a:r>
              <a:rPr lang="en-US" altLang="en-US" dirty="0"/>
              <a:t>Answer a network request</a:t>
            </a:r>
          </a:p>
          <a:p>
            <a:endParaRPr lang="en-US" altLang="en-US" dirty="0"/>
          </a:p>
          <a:p>
            <a:r>
              <a:rPr lang="en-US" altLang="en-US" dirty="0"/>
              <a:t>Process creation is heavy-weight while thread creation is light-weight</a:t>
            </a:r>
          </a:p>
          <a:p>
            <a:r>
              <a:rPr lang="en-US" altLang="en-US" dirty="0"/>
              <a:t>Can simplify code, increase efficiency</a:t>
            </a:r>
          </a:p>
          <a:p>
            <a:r>
              <a:rPr lang="en-US" altLang="en-US" dirty="0"/>
              <a:t>Kernels are generally multithreaded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F0190-64F3-A3F0-2AF7-40AB4849D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9ED1E-B20F-47F1-A725-ED32FF9DD340}" type="datetime1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6A5CA-F2F8-93DE-499E-B41416121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5640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57126-3220-422E-1B47-0F1C95270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62F-E4F8-47CB-9FE8-70F052440E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104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27209-C169-B950-F404-12D0AE71A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Java Thread Pools (Cont.)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DCAA65-E98A-55C2-2814-7EB870F65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3B8AD-2AF6-45C7-913F-2A6533F81E62}" type="datetime1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119D5-4B53-30CF-1DE5-B591AFA31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5640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28AD3-1BB9-EF64-0433-14021318D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62F-E4F8-47CB-9FE8-70F052440E05}" type="slidenum">
              <a:rPr lang="en-US" smtClean="0"/>
              <a:t>30</a:t>
            </a:fld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4761D77A-A1CD-80C8-87A1-3496666A5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00312" y="1734574"/>
            <a:ext cx="7239382" cy="4393466"/>
          </a:xfrm>
        </p:spPr>
      </p:pic>
    </p:spTree>
    <p:extLst>
      <p:ext uri="{BB962C8B-B14F-4D97-AF65-F5344CB8AC3E}">
        <p14:creationId xmlns:p14="http://schemas.microsoft.com/office/powerpoint/2010/main" val="6774365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0E1C1-3EB2-0459-38A1-F141A42EA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Fork-Join Parallelism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2F3D5-8734-57B3-4DD1-300526C82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Multiple threads (tasks) are </a:t>
            </a:r>
            <a:r>
              <a:rPr lang="en-US" altLang="en-US" b="1" dirty="0"/>
              <a:t>forked</a:t>
            </a:r>
            <a:r>
              <a:rPr lang="en-US" altLang="en-US" dirty="0"/>
              <a:t>, and then </a:t>
            </a:r>
            <a:r>
              <a:rPr lang="en-US" altLang="en-US" b="1" dirty="0"/>
              <a:t>joined</a:t>
            </a:r>
            <a:r>
              <a:rPr lang="en-US" altLang="en-US" dirty="0"/>
              <a:t>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5C5BE-9920-9D75-2A4C-772D9AD4E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3B8AD-2AF6-45C7-913F-2A6533F81E62}" type="datetime1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2749E-6FEC-C4CE-BE73-1C4C83376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5640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234B2-8DB7-7DAF-340B-CA7C427E9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62F-E4F8-47CB-9FE8-70F052440E05}" type="slidenum">
              <a:rPr lang="en-US" smtClean="0"/>
              <a:t>31</a:t>
            </a:fld>
            <a:endParaRPr lang="en-US"/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318EFC54-2D87-2251-192B-B110B1D04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363" y="3270997"/>
            <a:ext cx="8351837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89168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935AE-0B9B-0862-6742-2B7C0E5F4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Fork-Join Parallelism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BCB5A-921F-D2C4-757A-E192AB060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General algorithm for fork-join strategy: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6EA0C-0267-4A78-691F-5FC09F3A7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3B8AD-2AF6-45C7-913F-2A6533F81E62}" type="datetime1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0423B-1EA4-F52F-99C9-2FBF7D339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5640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2CEC3-AE58-0CD5-2912-77016D723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62F-E4F8-47CB-9FE8-70F052440E05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41C319B8-C55E-453A-1326-F3584AE7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090" y="2606487"/>
            <a:ext cx="6189555" cy="2924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1328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8F5EE-2D23-9DBE-8914-624E4E9EC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Fork-Join Parallelism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9304E-BEA4-0F17-79BA-14D18724E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3B8AD-2AF6-45C7-913F-2A6533F81E62}" type="datetime1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EAA55-5B20-B0E6-910A-5AB17883A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5640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8891E-D4E2-DDD3-F4B4-F814307A5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62F-E4F8-47CB-9FE8-70F052440E05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27C919E4-36B7-626E-5095-81230F06D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835" y="1737615"/>
            <a:ext cx="4594412" cy="4618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25391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B1D12-3EE2-99EE-A4D0-FAF548ADB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Fork-Join Parallelism in Java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BAA8C-1782-541A-629A-D439EED44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3B8AD-2AF6-45C7-913F-2A6533F81E62}" type="datetime1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9CC39-CC9A-BBEC-D014-903E6500D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5640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03FF9-52AB-7C4B-C5FF-3480215FE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62F-E4F8-47CB-9FE8-70F052440E05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A02E2B7-1AAA-73CF-9901-90F4D9608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-3" r="18037" b="57973"/>
          <a:stretch/>
        </p:blipFill>
        <p:spPr bwMode="auto">
          <a:xfrm>
            <a:off x="705078" y="2179221"/>
            <a:ext cx="4489091" cy="282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8F37BFF-2594-7EA9-FDF1-0E7320933C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8" t="42148" r="3330" b="1110"/>
          <a:stretch/>
        </p:blipFill>
        <p:spPr bwMode="auto">
          <a:xfrm>
            <a:off x="6064174" y="2292342"/>
            <a:ext cx="5422748" cy="3919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1EB5C634-B96D-BFF6-815D-0F1495623747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rot="5400000" flipH="1" flipV="1">
            <a:off x="4507002" y="734964"/>
            <a:ext cx="2711167" cy="5825924"/>
          </a:xfrm>
          <a:prstGeom prst="bentConnector5">
            <a:avLst>
              <a:gd name="adj1" fmla="val -31033"/>
              <a:gd name="adj2" fmla="val 45994"/>
              <a:gd name="adj3" fmla="val 108432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71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054B6-5EDF-9BB4-BA4C-17383F07D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OpenMP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FFB84-EC2E-1DA9-E4CD-6DEAFCC3E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974081" cy="4351338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Set of compiler directives and an API for C, C++, FORTRAN </a:t>
            </a:r>
          </a:p>
          <a:p>
            <a:endParaRPr lang="en-US" altLang="en-US" sz="2400" dirty="0"/>
          </a:p>
          <a:p>
            <a:r>
              <a:rPr lang="en-US" altLang="en-US" sz="2400" dirty="0"/>
              <a:t>Provides support for parallel programming in shared-memory environments</a:t>
            </a:r>
          </a:p>
          <a:p>
            <a:endParaRPr lang="en-US" altLang="en-US" sz="2400" dirty="0"/>
          </a:p>
          <a:p>
            <a:r>
              <a:rPr lang="en-US" altLang="en-US" sz="2400" dirty="0"/>
              <a:t>Identifies </a:t>
            </a: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</a:rPr>
              <a:t>parallel regions </a:t>
            </a:r>
            <a:r>
              <a:rPr lang="en-US" altLang="en-US" sz="2400" dirty="0"/>
              <a:t>– blocks of code that can run in parallel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		#pragma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omp</a:t>
            </a:r>
            <a:r>
              <a:rPr lang="en-US" altLang="en-US" sz="2400" b="1" dirty="0">
                <a:latin typeface="Courier New" panose="02070309020205020404" pitchFamily="49" charset="0"/>
              </a:rPr>
              <a:t> parallel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2400" dirty="0"/>
              <a:t>	create as many threads as there are cores</a:t>
            </a: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AE886-140B-AF2F-6E59-C4716D6A1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3B8AD-2AF6-45C7-913F-2A6533F81E62}" type="datetime1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3573A-C923-A256-5B40-655EBDAAD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5640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0A168-B354-D6D0-29E5-66D986D47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62F-E4F8-47CB-9FE8-70F052440E05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EDDCCD9-7707-7085-5825-B53270F0E5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579" y="1821884"/>
            <a:ext cx="4646295" cy="4534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9341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33E61-5782-5A3B-03A0-ABCC29678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OpenMP for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1EE70-FF98-9932-CE31-F36E84FA5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Run the for loop in parallel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5C047-3133-1ABF-637C-D57D01285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3B8AD-2AF6-45C7-913F-2A6533F81E62}" type="datetime1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5B654-5E04-0E98-318C-42ED204BE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5640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AF5CB-5678-F1B8-0FFE-676EBA77F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62F-E4F8-47CB-9FE8-70F052440E05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887EDBCE-32E6-6F13-3EA9-57232731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014" y="2627313"/>
            <a:ext cx="5581651" cy="1840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71688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4069-04C7-25FE-4AC3-35F5DD664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Grand Central Dispatch (GCD)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EC869-0980-ADF1-92BA-3B22EB8B9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Apple technology for macOS and iOS operating systems</a:t>
            </a:r>
          </a:p>
          <a:p>
            <a:r>
              <a:rPr lang="en-US" altLang="en-US" dirty="0"/>
              <a:t>GCD: combination of extensions to C, C++ and Objective-C languages, API, and run-time library</a:t>
            </a:r>
          </a:p>
          <a:p>
            <a:r>
              <a:rPr lang="en-US" altLang="en-US" dirty="0"/>
              <a:t>Allows identification of parallel sections</a:t>
            </a:r>
          </a:p>
          <a:p>
            <a:r>
              <a:rPr lang="en-US" altLang="en-US" dirty="0"/>
              <a:t>Manages most of the details of threading</a:t>
            </a:r>
          </a:p>
          <a:p>
            <a:r>
              <a:rPr lang="en-US" altLang="en-US" dirty="0"/>
              <a:t>Block is in “^{ }” :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 </a:t>
            </a:r>
            <a:r>
              <a:rPr lang="ro-RO" altLang="en-US" b="1" dirty="0">
                <a:latin typeface="Courier New" panose="02070309020205020404" pitchFamily="49" charset="0"/>
              </a:rPr>
              <a:t>ˆ{ printf("I am a block"); } </a:t>
            </a:r>
            <a:br>
              <a:rPr lang="ro-RO" altLang="en-US" b="1" dirty="0">
                <a:latin typeface="Courier New" panose="02070309020205020404" pitchFamily="49" charset="0"/>
              </a:rPr>
            </a:br>
            <a:endParaRPr lang="en-US" altLang="en-US" dirty="0"/>
          </a:p>
          <a:p>
            <a:r>
              <a:rPr lang="en-US" altLang="en-US" dirty="0"/>
              <a:t>Blocks placed in dispatch queue</a:t>
            </a:r>
          </a:p>
          <a:p>
            <a:pPr lvl="1"/>
            <a:r>
              <a:rPr lang="en-US" altLang="en-US" dirty="0"/>
              <a:t>Assigned to available thread in thread pool when removed from queue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1C4C2-FD7F-EA3A-771B-E76473C90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3B8AD-2AF6-45C7-913F-2A6533F81E62}" type="datetime1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F3F63-0C6E-00DF-4014-3EBD1CF4D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5640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F336F-0471-58E9-CCCF-F300B1986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62F-E4F8-47CB-9FE8-70F052440E0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1042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940AF-A73D-8E0D-ADF6-90CC5872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Grand Central Dispatch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7A8F0-C9E1-9F69-6331-47077C559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Two types of dispatch queues:</a:t>
            </a:r>
          </a:p>
          <a:p>
            <a:pPr lvl="1"/>
            <a:r>
              <a:rPr lang="en-US" altLang="en-US" b="1" dirty="0"/>
              <a:t>serial</a:t>
            </a:r>
            <a:r>
              <a:rPr lang="en-US" altLang="en-US" dirty="0"/>
              <a:t> – blocks removed in FIFO order, queue is per process, called </a:t>
            </a:r>
            <a:r>
              <a:rPr lang="en-US" altLang="en-US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main queue</a:t>
            </a:r>
          </a:p>
          <a:p>
            <a:pPr lvl="2"/>
            <a:r>
              <a:rPr lang="en-US" altLang="en-US" dirty="0"/>
              <a:t>Programmers can create additional serial queues within program</a:t>
            </a:r>
          </a:p>
          <a:p>
            <a:pPr lvl="1"/>
            <a:r>
              <a:rPr lang="en-US" altLang="en-US" b="1" dirty="0"/>
              <a:t>concurrent</a:t>
            </a:r>
            <a:r>
              <a:rPr lang="en-US" altLang="en-US" dirty="0"/>
              <a:t> – removed in FIFO order but several may be removed at a time</a:t>
            </a:r>
          </a:p>
          <a:p>
            <a:pPr lvl="2"/>
            <a:r>
              <a:rPr lang="en-US" altLang="en-US" dirty="0"/>
              <a:t>Four system wide queues divided by quality of service:</a:t>
            </a:r>
          </a:p>
          <a:p>
            <a:pPr lvl="3"/>
            <a:r>
              <a:rPr lang="en-US" alt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QOS_CLASS_USER_INTERACTIVE</a:t>
            </a:r>
          </a:p>
          <a:p>
            <a:pPr lvl="3"/>
            <a:r>
              <a:rPr lang="en-US" alt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QOS_CLASS_USER_INITIATED</a:t>
            </a:r>
          </a:p>
          <a:p>
            <a:pPr lvl="3"/>
            <a:r>
              <a:rPr lang="en-US" alt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QOS_CLASS_USER_UTILITY</a:t>
            </a:r>
          </a:p>
          <a:p>
            <a:pPr lvl="3"/>
            <a:r>
              <a:rPr lang="en-US" alt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QOS_CLASS_USER_BACKGROUND</a:t>
            </a:r>
          </a:p>
          <a:p>
            <a:pPr lvl="2"/>
            <a:endParaRPr lang="en-US" altLang="en-US" dirty="0"/>
          </a:p>
          <a:p>
            <a:pPr lvl="2"/>
            <a:endParaRPr lang="en-US" altLang="en-US" dirty="0"/>
          </a:p>
          <a:p>
            <a:pPr lvl="2"/>
            <a:endParaRPr lang="en-US" altLang="en-US" dirty="0"/>
          </a:p>
          <a:p>
            <a:endParaRPr lang="en-US" alt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8F49A-D28D-F82D-5118-5E53527DF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3B8AD-2AF6-45C7-913F-2A6533F81E62}" type="datetime1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7F58E-8CEC-7FA3-85C4-7B44F82D5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5640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E3BE9-1272-E0AF-EBC5-99F102C45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62F-E4F8-47CB-9FE8-70F052440E0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489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A627F-972E-B90E-D5F7-36463747C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Grand Central Dispatch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47980-DA93-72C1-9811-02A1AD94D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For the Swift language a task is defined as a closure – similar to a block, minus the caret</a:t>
            </a:r>
          </a:p>
          <a:p>
            <a:endParaRPr lang="en-US" altLang="en-US" dirty="0"/>
          </a:p>
          <a:p>
            <a:r>
              <a:rPr lang="en-US" altLang="en-US" dirty="0"/>
              <a:t>Closures are submitted to the queue using the </a:t>
            </a:r>
            <a:r>
              <a:rPr lang="en-US" altLang="en-US" dirty="0" err="1">
                <a:latin typeface="Courier New" panose="02070309020205020404" pitchFamily="49" charset="0"/>
              </a:rPr>
              <a:t>dispatch_async</a:t>
            </a:r>
            <a:r>
              <a:rPr lang="en-US" altLang="en-US" dirty="0">
                <a:latin typeface="Courier New" panose="02070309020205020404" pitchFamily="49" charset="0"/>
              </a:rPr>
              <a:t>() </a:t>
            </a:r>
            <a:r>
              <a:rPr lang="en-US" altLang="en-US" dirty="0"/>
              <a:t>function: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E70FB-E821-FC27-45A0-F4A2F5A4C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3B8AD-2AF6-45C7-913F-2A6533F81E62}" type="datetime1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2DD8D-2D7B-3DB5-58E5-4139E1F26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5640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C73C0-4135-CFFB-C875-3E79CA05E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62F-E4F8-47CB-9FE8-70F052440E05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A41180BC-7B8D-8F7E-1280-54979DAC6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868" y="4255818"/>
            <a:ext cx="7585096" cy="1585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8464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8BBA5-BED9-1DB5-1166-FFABDBAA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Single and Multithreaded Processes</a:t>
            </a:r>
            <a:endParaRPr lang="en-US" dirty="0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A51368C8-CEE2-5763-17D0-EA4C346E5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952" y="2041990"/>
            <a:ext cx="7626096" cy="4281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D4838D-C03F-99F0-BB8A-106764C5C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67FBF-1F1F-4279-9B21-3DA8008EA6C7}" type="datetime1">
              <a:rPr lang="en-US" smtClean="0"/>
              <a:t>10/12/24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144D8F-E7AD-7B80-BCBC-A7A739A94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5640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F920F6-321F-D71E-D814-7A7D9A096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62F-E4F8-47CB-9FE8-70F052440E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2392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054EE-72E6-97C3-B96D-A4D45B90B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Intel Threading Building Blocks (TBB)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67CF0-5FC1-2A0B-4B05-58C3EF42E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Template library for designing parallel C++ programs</a:t>
            </a:r>
          </a:p>
          <a:p>
            <a:r>
              <a:rPr lang="en-US" altLang="en-US" dirty="0"/>
              <a:t>A serial version of a simple for loop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The same for loop written using TBB with </a:t>
            </a:r>
            <a:r>
              <a:rPr lang="en-US" altLang="en-US" b="1" dirty="0" err="1">
                <a:latin typeface="Courier New" panose="02070309020205020404" pitchFamily="49" charset="0"/>
              </a:rPr>
              <a:t>parallel_for</a:t>
            </a:r>
            <a:r>
              <a:rPr lang="en-US" altLang="en-US" dirty="0"/>
              <a:t> statement: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9348F-F933-E1A1-6DCB-236AADE28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3B8AD-2AF6-45C7-913F-2A6533F81E62}" type="datetime1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7F356-CB78-E2AD-B0C1-0CD94D4F7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5640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C1CE6-1DDC-3F64-707C-A44D850F9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62F-E4F8-47CB-9FE8-70F052440E05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6E375859-7E87-9933-EDF0-B281B3056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047" y="2835340"/>
            <a:ext cx="4969783" cy="1187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A1673BF1-E131-7CD8-C6C2-656FA88616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047" y="5291773"/>
            <a:ext cx="7410035" cy="694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20728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D5358-70CA-AEF4-A3B5-E439DDB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Threading Issues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074AD-1AD8-9359-3D84-D81E8D75B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Semantics of </a:t>
            </a:r>
            <a:r>
              <a:rPr lang="en-US" altLang="en-US" b="1" dirty="0"/>
              <a:t>fork()</a:t>
            </a:r>
            <a:r>
              <a:rPr lang="en-US" altLang="en-US" dirty="0"/>
              <a:t> and </a:t>
            </a:r>
            <a:r>
              <a:rPr lang="en-US" altLang="en-US" b="1" dirty="0"/>
              <a:t>exec()</a:t>
            </a:r>
            <a:r>
              <a:rPr lang="en-US" altLang="en-US" dirty="0"/>
              <a:t> system calls</a:t>
            </a:r>
            <a:endParaRPr lang="en-US" altLang="en-US" sz="800" dirty="0"/>
          </a:p>
          <a:p>
            <a:r>
              <a:rPr lang="en-US" altLang="en-US" dirty="0"/>
              <a:t>Signal handling</a:t>
            </a:r>
          </a:p>
          <a:p>
            <a:pPr lvl="1"/>
            <a:r>
              <a:rPr lang="en-US" altLang="en-US" dirty="0"/>
              <a:t>Synchronous and asynchronous</a:t>
            </a:r>
            <a:endParaRPr lang="en-US" altLang="en-US" sz="800" dirty="0"/>
          </a:p>
          <a:p>
            <a:r>
              <a:rPr lang="en-US" altLang="en-US" dirty="0"/>
              <a:t>Thread cancellation of target thread</a:t>
            </a:r>
          </a:p>
          <a:p>
            <a:pPr lvl="1"/>
            <a:r>
              <a:rPr lang="en-US" altLang="en-US" dirty="0"/>
              <a:t>Asynchronous or deferred</a:t>
            </a:r>
            <a:endParaRPr lang="en-US" altLang="en-US" sz="800" dirty="0"/>
          </a:p>
          <a:p>
            <a:r>
              <a:rPr lang="en-US" altLang="en-US" dirty="0"/>
              <a:t>Thread-local storage</a:t>
            </a:r>
          </a:p>
          <a:p>
            <a:r>
              <a:rPr lang="en-US" altLang="en-US" dirty="0"/>
              <a:t>Scheduler Activations</a:t>
            </a:r>
          </a:p>
          <a:p>
            <a:endParaRPr lang="en-US" altLang="en-US" sz="800" dirty="0"/>
          </a:p>
          <a:p>
            <a:pPr lvl="1">
              <a:buFont typeface="Monotype Sorts" pitchFamily="-84" charset="2"/>
              <a:buNone/>
            </a:pPr>
            <a:endParaRPr lang="en-US" altLang="en-US" sz="800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AD8DD-AD5D-3495-0E36-09E1F053E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3B8AD-2AF6-45C7-913F-2A6533F81E62}" type="datetime1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8BE44-1818-F4F7-42D7-8551A1FF0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5640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C7CB-9B1F-4D8A-7754-90B35393D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62F-E4F8-47CB-9FE8-70F052440E0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0236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CF866-1DF4-9681-A62C-0186A46DE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Semantics of fork() and exec()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FF3C2-4D71-AF20-E60A-B45AFE140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Does </a:t>
            </a:r>
            <a:r>
              <a:rPr lang="en-US" altLang="en-US" b="1" dirty="0">
                <a:latin typeface="Courier New" panose="02070309020205020404" pitchFamily="49" charset="0"/>
              </a:rPr>
              <a:t>fork()</a:t>
            </a:r>
            <a:r>
              <a:rPr lang="en-US" altLang="en-US" dirty="0"/>
              <a:t>duplicate only the calling thread or all threads?</a:t>
            </a:r>
          </a:p>
          <a:p>
            <a:pPr lvl="1"/>
            <a:r>
              <a:rPr lang="en-US" altLang="en-US" dirty="0"/>
              <a:t>Some </a:t>
            </a:r>
            <a:r>
              <a:rPr lang="en-US" altLang="en-US" dirty="0" err="1"/>
              <a:t>UNIXes</a:t>
            </a:r>
            <a:r>
              <a:rPr lang="en-US" altLang="en-US" dirty="0"/>
              <a:t> have two versions of fork</a:t>
            </a:r>
          </a:p>
          <a:p>
            <a:endParaRPr lang="en-US" altLang="en-US" b="1" dirty="0">
              <a:latin typeface="Courier New" panose="02070309020205020404" pitchFamily="49" charset="0"/>
            </a:endParaRPr>
          </a:p>
          <a:p>
            <a:r>
              <a:rPr lang="en-US" altLang="en-US" b="1" dirty="0">
                <a:latin typeface="Courier New" panose="02070309020205020404" pitchFamily="49" charset="0"/>
              </a:rPr>
              <a:t>exec()</a:t>
            </a:r>
            <a:r>
              <a:rPr lang="en-US" altLang="en-US" dirty="0"/>
              <a:t>usually works as normal – replace the running process including all threads</a:t>
            </a:r>
          </a:p>
          <a:p>
            <a:endParaRPr lang="en-US" altLang="en-US" dirty="0"/>
          </a:p>
          <a:p>
            <a:r>
              <a:rPr lang="en-US" altLang="en-US" dirty="0"/>
              <a:t>Which versions of the fork() to used depends on the application</a:t>
            </a:r>
          </a:p>
          <a:p>
            <a:pPr lvl="1"/>
            <a:r>
              <a:rPr lang="en-US" altLang="en-US" dirty="0"/>
              <a:t>If exec() is called immediately after forking, duplicate only the calling thread, why?</a:t>
            </a:r>
          </a:p>
          <a:p>
            <a:pPr lvl="1"/>
            <a:r>
              <a:rPr lang="en-US" altLang="en-US" dirty="0"/>
              <a:t>If the separate process does not call exec() after forking, duplicate all threads.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532BD-64E1-7F1A-4BC4-19393260D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3B8AD-2AF6-45C7-913F-2A6533F81E62}" type="datetime1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C498D-1545-A8A7-F8EF-D6047CFB8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CSCE 5640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0F39D-59F7-66DA-F244-5E7C5CA10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62F-E4F8-47CB-9FE8-70F052440E05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6134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E421A-FA2E-851A-98C5-25F334E34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Signal Handling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1848E-7CB7-2465-93CB-2AE111B5B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Signals</a:t>
            </a: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ea typeface="ＭＳ Ｐゴシック" charset="0"/>
                <a:cs typeface="ＭＳ Ｐゴシック" charset="0"/>
              </a:rPr>
              <a:t>are used in UNIX systems to notify a process that a particular event has occurred.</a:t>
            </a:r>
          </a:p>
          <a:p>
            <a:pPr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A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signal handler </a:t>
            </a:r>
            <a:r>
              <a:rPr lang="en-US" dirty="0">
                <a:ea typeface="ＭＳ Ｐゴシック" charset="0"/>
                <a:cs typeface="ＭＳ Ｐゴシック" charset="0"/>
              </a:rPr>
              <a:t>is used to process signals</a:t>
            </a:r>
          </a:p>
          <a:p>
            <a:pPr marL="913924" lvl="1" indent="-457200">
              <a:defRPr/>
            </a:pPr>
            <a:r>
              <a:rPr lang="en-US" dirty="0">
                <a:ea typeface="ＭＳ Ｐゴシック" charset="0"/>
              </a:rPr>
              <a:t>Signal is generated by particular event</a:t>
            </a:r>
          </a:p>
          <a:p>
            <a:pPr marL="913924" lvl="1" indent="-457200">
              <a:defRPr/>
            </a:pPr>
            <a:r>
              <a:rPr lang="en-US" dirty="0">
                <a:ea typeface="ＭＳ Ｐゴシック" charset="0"/>
              </a:rPr>
              <a:t>Signal is delivered to a process</a:t>
            </a:r>
          </a:p>
          <a:p>
            <a:pPr marL="913924" lvl="1" indent="-457200">
              <a:defRPr/>
            </a:pPr>
            <a:r>
              <a:rPr lang="en-US" dirty="0">
                <a:ea typeface="ＭＳ Ｐゴシック" charset="0"/>
              </a:rPr>
              <a:t>Signal is handled by one of two signal handlers:</a:t>
            </a:r>
          </a:p>
          <a:p>
            <a:pPr marL="1143001" lvl="2" indent="-342900">
              <a:defRPr/>
            </a:pPr>
            <a:r>
              <a:rPr lang="en-US" dirty="0">
                <a:ea typeface="ＭＳ Ｐゴシック" charset="0"/>
              </a:rPr>
              <a:t>default</a:t>
            </a:r>
          </a:p>
          <a:p>
            <a:pPr marL="1143001" lvl="2" indent="-342900">
              <a:defRPr/>
            </a:pPr>
            <a:r>
              <a:rPr lang="en-US" dirty="0">
                <a:ea typeface="ＭＳ Ｐゴシック" charset="0"/>
              </a:rPr>
              <a:t>user-defined</a:t>
            </a:r>
          </a:p>
          <a:p>
            <a:pPr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Every signal has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default handler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ea typeface="ＭＳ Ｐゴシック" charset="0"/>
                <a:cs typeface="ＭＳ Ｐゴシック" charset="0"/>
              </a:rPr>
              <a:t>that kernel runs when handling signal</a:t>
            </a:r>
          </a:p>
          <a:p>
            <a:pPr marL="780098" lvl="1" indent="-380048">
              <a:defRPr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User-defined signal handler </a:t>
            </a:r>
            <a:r>
              <a:rPr lang="en-US" dirty="0">
                <a:ea typeface="ＭＳ Ｐゴシック" charset="0"/>
                <a:cs typeface="ＭＳ Ｐゴシック" charset="0"/>
              </a:rPr>
              <a:t>can override default</a:t>
            </a:r>
          </a:p>
          <a:p>
            <a:pPr marL="780098" lvl="1" indent="-380048"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For single-threaded, signal delivered to process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8B7EC-54BF-B1B9-64BB-96237E079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3B8AD-2AF6-45C7-913F-2A6533F81E62}" type="datetime1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24A4C3-61A9-2D62-F580-1D34B6807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5640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82132-37E2-D3A8-5BD0-1E5624C61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62F-E4F8-47CB-9FE8-70F052440E0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1687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12C59-E068-306B-9CA9-51A7F4B55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Signal Handling 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E51E6-E28A-0E51-42CB-6A076B715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Where should a signal be delivered for multi-threaded? 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Deliver the signal to the thread to which the signal applies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Deliver the signal to every thread in the process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Deliver the signal to certain threads in the process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Assign a specific thread to receive all signals for the process</a:t>
            </a:r>
          </a:p>
          <a:p>
            <a:endParaRPr lang="en-US" dirty="0"/>
          </a:p>
          <a:p>
            <a:r>
              <a:rPr lang="en-US" dirty="0"/>
              <a:t>The standard UNIX function for delivering a signal</a:t>
            </a:r>
          </a:p>
          <a:p>
            <a:pPr lvl="1"/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kill (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pid_t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pid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int signal)</a:t>
            </a:r>
          </a:p>
          <a:p>
            <a:endParaRPr lang="en-US" dirty="0"/>
          </a:p>
          <a:p>
            <a:r>
              <a:rPr lang="en-US" dirty="0"/>
              <a:t>Signal to POSIX </a:t>
            </a:r>
            <a:r>
              <a:rPr lang="en-US" dirty="0" err="1"/>
              <a:t>Pthreads</a:t>
            </a:r>
            <a:endParaRPr lang="en-US" dirty="0"/>
          </a:p>
          <a:p>
            <a:pPr lvl="1"/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pthread_kill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pthread_t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tid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int signal)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CF9D8-8EFE-B3DA-B87F-B0C84B617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3B8AD-2AF6-45C7-913F-2A6533F81E62}" type="datetime1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B96CF-636D-2B07-E4ED-2B23F3DAA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5640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86BCC-DD17-52D0-FB97-05BE55035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62F-E4F8-47CB-9FE8-70F052440E0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121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85476-64D1-B596-520A-87BDA2997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Thread Cancellation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7A922-B220-56F0-D709-77B6D4041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19800" cy="4351338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Terminating a thread before it has finished</a:t>
            </a:r>
          </a:p>
          <a:p>
            <a:r>
              <a:rPr lang="en-US" altLang="en-US" sz="2400" dirty="0"/>
              <a:t>Thread to be canceled is </a:t>
            </a: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</a:rPr>
              <a:t>target thread</a:t>
            </a:r>
          </a:p>
          <a:p>
            <a:endParaRPr lang="en-US" altLang="en-US" sz="2400" dirty="0"/>
          </a:p>
          <a:p>
            <a:r>
              <a:rPr lang="en-US" altLang="en-US" sz="2400" dirty="0"/>
              <a:t>Two general approaches:</a:t>
            </a:r>
          </a:p>
          <a:p>
            <a:pPr lvl="1"/>
            <a:r>
              <a:rPr lang="en-US" altLang="en-US" sz="2000" b="1" dirty="0"/>
              <a:t>Asynchronous cancellation</a:t>
            </a:r>
            <a:r>
              <a:rPr lang="en-US" altLang="en-US" sz="2000" dirty="0"/>
              <a:t> terminates the target thread immediately</a:t>
            </a:r>
          </a:p>
          <a:p>
            <a:pPr lvl="1"/>
            <a:r>
              <a:rPr lang="en-US" altLang="en-US" sz="2000" b="1" dirty="0"/>
              <a:t>Deferred cancellation</a:t>
            </a:r>
            <a:r>
              <a:rPr lang="en-US" altLang="en-US" sz="2000" dirty="0"/>
              <a:t> allows the target thread to periodically check if it should be cancelled</a:t>
            </a:r>
          </a:p>
          <a:p>
            <a:endParaRPr lang="en-US" altLang="en-US" sz="2400" dirty="0"/>
          </a:p>
          <a:p>
            <a:r>
              <a:rPr lang="en-US" altLang="en-US" sz="2400" b="1" i="1" dirty="0" err="1"/>
              <a:t>Pthread</a:t>
            </a:r>
            <a:r>
              <a:rPr lang="en-US" altLang="en-US" sz="2400" dirty="0"/>
              <a:t> code to create and cancel a thread:</a:t>
            </a:r>
          </a:p>
          <a:p>
            <a:pPr>
              <a:buFont typeface="Monotype Sorts" pitchFamily="-84" charset="2"/>
              <a:buNone/>
            </a:pPr>
            <a:endParaRPr lang="en-US" altLang="en-US" sz="2400" dirty="0"/>
          </a:p>
          <a:p>
            <a:pPr lvl="1"/>
            <a:endParaRPr lang="en-US" altLang="en-US" sz="2000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9809C-58D6-FBCA-3AEE-B92050515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3B8AD-2AF6-45C7-913F-2A6533F81E62}" type="datetime1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637F9-59B3-A4F6-3C60-E7908B129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5640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2B820-D131-79BA-25EA-398A2DEF1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62F-E4F8-47CB-9FE8-70F052440E05}" type="slidenum">
              <a:rPr lang="en-US" smtClean="0"/>
              <a:t>45</a:t>
            </a:fld>
            <a:endParaRPr lang="en-US"/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8FC7821B-3E65-C74C-0D13-56E81B738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173" y="2515076"/>
            <a:ext cx="4837989" cy="2972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94299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A66BC-2574-7EB1-1F6A-DEAB7CEAC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Thread Cancellation (contd.)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E13B3-A5A5-7756-1ABC-15014770A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altLang="en-US" dirty="0">
                <a:cs typeface="ＭＳ Ｐゴシック" charset="-128"/>
              </a:rPr>
              <a:t>Invoking thread cancellation requests cancellation, but actual cancellation depends on thread state</a:t>
            </a:r>
          </a:p>
          <a:p>
            <a:pPr>
              <a:defRPr/>
            </a:pPr>
            <a:endParaRPr lang="en-US" altLang="en-US" dirty="0">
              <a:cs typeface="ＭＳ Ｐゴシック" charset="-128"/>
            </a:endParaRPr>
          </a:p>
          <a:p>
            <a:pPr>
              <a:defRPr/>
            </a:pPr>
            <a:endParaRPr lang="en-US" altLang="en-US" dirty="0">
              <a:cs typeface="ＭＳ Ｐゴシック" charset="-128"/>
            </a:endParaRPr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dirty="0">
              <a:cs typeface="ＭＳ Ｐゴシック" charset="-128"/>
            </a:endParaRPr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dirty="0">
              <a:cs typeface="ＭＳ Ｐゴシック" charset="-128"/>
            </a:endParaRP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If thread has cancellation disabled, cancellation remains pending until thread enables it</a:t>
            </a: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Default type is deferred</a:t>
            </a:r>
          </a:p>
          <a:p>
            <a:pPr lvl="1">
              <a:defRPr/>
            </a:pPr>
            <a:r>
              <a:rPr lang="en-US" altLang="en-US" dirty="0"/>
              <a:t>Cancellation only occurs when thread reaches </a:t>
            </a:r>
            <a:r>
              <a:rPr lang="en-US" altLang="en-US" dirty="0">
                <a:solidFill>
                  <a:schemeClr val="accent6">
                    <a:lumMod val="75000"/>
                  </a:schemeClr>
                </a:solidFill>
              </a:rPr>
              <a:t>cancellation point</a:t>
            </a:r>
          </a:p>
          <a:p>
            <a:pPr lvl="2">
              <a:defRPr/>
            </a:pPr>
            <a:r>
              <a:rPr lang="en-US" altLang="en-US" dirty="0"/>
              <a:t>i.e., </a:t>
            </a:r>
            <a:r>
              <a:rPr lang="en-US" altLang="en-US" b="1" dirty="0" err="1">
                <a:latin typeface="Courier New" pitchFamily="49" charset="0"/>
                <a:cs typeface="Courier New" pitchFamily="49" charset="0"/>
              </a:rPr>
              <a:t>pthread_testcancel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2">
              <a:defRPr/>
            </a:pPr>
            <a:r>
              <a:rPr lang="en-US" altLang="en-US" dirty="0"/>
              <a:t>Then </a:t>
            </a:r>
            <a:r>
              <a:rPr lang="en-US" altLang="en-US" dirty="0">
                <a:solidFill>
                  <a:schemeClr val="accent6">
                    <a:lumMod val="75000"/>
                  </a:schemeClr>
                </a:solidFill>
              </a:rPr>
              <a:t>cleanup handler </a:t>
            </a:r>
            <a:r>
              <a:rPr lang="en-US" altLang="en-US" dirty="0"/>
              <a:t>is invoked</a:t>
            </a: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On Linux systems, thread cancellation is handled through signals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7B158-391F-1879-ED4F-99072577A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3B8AD-2AF6-45C7-913F-2A6533F81E62}" type="datetime1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824C9-9355-3727-61BD-31E69592A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5640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12AFB-5EAB-7A55-47A7-3C81E118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62F-E4F8-47CB-9FE8-70F052440E05}" type="slidenum">
              <a:rPr lang="en-US" smtClean="0"/>
              <a:t>46</a:t>
            </a:fld>
            <a:endParaRPr lang="en-US"/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3A045553-539E-B7A9-1A77-168C91027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031" y="2572119"/>
            <a:ext cx="6437504" cy="1142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3711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23188-F0A5-107A-35BE-804978F50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/>
              <a:t>Deferred cancellation uses the </a:t>
            </a:r>
            <a:r>
              <a:rPr lang="en-US" altLang="en-US" sz="2400" b="1" dirty="0"/>
              <a:t>interrupt()</a:t>
            </a:r>
            <a:r>
              <a:rPr lang="en-US" altLang="en-US" sz="2400" dirty="0"/>
              <a:t> method, which sets the interrupted status of a thread. </a:t>
            </a:r>
            <a:br>
              <a:rPr lang="en-US" altLang="en-US" sz="2400" dirty="0"/>
            </a:br>
            <a:br>
              <a:rPr lang="en-US" altLang="en-US" sz="2400" dirty="0"/>
            </a:br>
            <a:br>
              <a:rPr lang="en-US" altLang="en-US" sz="2400" dirty="0"/>
            </a:br>
            <a:br>
              <a:rPr lang="en-US" altLang="en-US" sz="2400" dirty="0"/>
            </a:br>
            <a:br>
              <a:rPr lang="en-US" altLang="en-US" sz="2400" dirty="0"/>
            </a:br>
            <a:br>
              <a:rPr lang="en-US" altLang="en-US" sz="2400" dirty="0"/>
            </a:br>
            <a:endParaRPr lang="en-US" altLang="en-US" sz="2400" dirty="0"/>
          </a:p>
          <a:p>
            <a:r>
              <a:rPr lang="en-US" altLang="en-US" sz="2400" dirty="0"/>
              <a:t>A thread can then check to see if it has been interrupted:</a:t>
            </a:r>
          </a:p>
          <a:p>
            <a:endParaRPr lang="en-US" sz="2400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7BC77723-2D05-25AD-9B0E-C75CB6D76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553" y="2538731"/>
            <a:ext cx="6509067" cy="2053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3AD729-0375-EB04-D13B-17DACA234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Thread Cancellation in Java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2EA172-55EB-EF70-CC9A-C1BEE98CE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3B8AD-2AF6-45C7-913F-2A6533F81E62}" type="datetime1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19125-FBB8-8324-4187-FCCC219D7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5640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A2D16-BF05-4D8D-C22C-D43F8278E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62F-E4F8-47CB-9FE8-70F052440E05}" type="slidenum">
              <a:rPr lang="en-US" smtClean="0"/>
              <a:t>47</a:t>
            </a:fld>
            <a:endParaRPr lang="en-US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B6E8380B-A49F-0711-4E97-A32A0812FB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543" y="5035551"/>
            <a:ext cx="6352858" cy="111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1623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34575-7328-D823-3F9B-BBA4678F2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Thread-Local Storage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B9A9C-227D-4E75-94CC-0EBE98D64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>
                <a:solidFill>
                  <a:schemeClr val="accent6">
                    <a:lumMod val="75000"/>
                  </a:schemeClr>
                </a:solidFill>
              </a:rPr>
              <a:t>Thread-local storage (TLS)</a:t>
            </a:r>
            <a:r>
              <a:rPr lang="en-US" altLang="en-US" dirty="0"/>
              <a:t> allows each thread to have its own copy of data</a:t>
            </a:r>
          </a:p>
          <a:p>
            <a:endParaRPr lang="en-US" altLang="en-US" dirty="0"/>
          </a:p>
          <a:p>
            <a:r>
              <a:rPr lang="en-US" altLang="en-US" dirty="0"/>
              <a:t>Useful when you do not have control over the thread creation process (i.e., when using a thread pool)</a:t>
            </a:r>
          </a:p>
          <a:p>
            <a:endParaRPr lang="en-US" altLang="en-US" dirty="0"/>
          </a:p>
          <a:p>
            <a:r>
              <a:rPr lang="en-US" altLang="en-US" dirty="0"/>
              <a:t>Different from local variables</a:t>
            </a:r>
          </a:p>
          <a:p>
            <a:pPr lvl="1"/>
            <a:r>
              <a:rPr lang="en-US" altLang="en-US" dirty="0"/>
              <a:t>Local variables visible only during single function invocation</a:t>
            </a:r>
          </a:p>
          <a:p>
            <a:pPr lvl="1"/>
            <a:r>
              <a:rPr lang="en-US" altLang="en-US" dirty="0"/>
              <a:t>TLS visible across function invocations</a:t>
            </a:r>
          </a:p>
          <a:p>
            <a:endParaRPr lang="en-US" altLang="en-US" dirty="0"/>
          </a:p>
          <a:p>
            <a:r>
              <a:rPr lang="en-US" altLang="en-US" dirty="0"/>
              <a:t>Similar to </a:t>
            </a:r>
            <a:r>
              <a:rPr lang="en-US" altLang="en-US" b="1" dirty="0">
                <a:latin typeface="Courier New" panose="02070309020205020404" pitchFamily="49" charset="0"/>
              </a:rPr>
              <a:t>static</a:t>
            </a:r>
            <a:r>
              <a:rPr lang="en-US" altLang="en-US" dirty="0"/>
              <a:t> data</a:t>
            </a:r>
          </a:p>
          <a:p>
            <a:pPr lvl="1"/>
            <a:r>
              <a:rPr lang="en-US" altLang="en-US" dirty="0"/>
              <a:t>TLS is unique to each thread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D6CD9-8D4B-58DE-465E-4FDFA3212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3B8AD-2AF6-45C7-913F-2A6533F81E62}" type="datetime1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5051B-9126-11DE-621B-6D739AECD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5640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3FC2B-9E1D-A58E-A41C-7D702F053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62F-E4F8-47CB-9FE8-70F052440E0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303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21785-4C10-05DD-17D8-A01F06390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Scheduler Activations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39973-7C9C-6F55-E41F-001FE71DC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20708" cy="4351338"/>
          </a:xfrm>
        </p:spPr>
        <p:txBody>
          <a:bodyPr>
            <a:normAutofit lnSpcReduction="10000"/>
          </a:bodyPr>
          <a:lstStyle/>
          <a:p>
            <a:r>
              <a:rPr lang="en-US" altLang="en-US" sz="2000" dirty="0"/>
              <a:t>Both Many-to-Many and Two-level models require communication to maintain the appropriate number of kernel threads allocated to the application</a:t>
            </a:r>
          </a:p>
          <a:p>
            <a:endParaRPr lang="en-US" altLang="en-US" sz="2000" dirty="0"/>
          </a:p>
          <a:p>
            <a:r>
              <a:rPr lang="en-US" altLang="en-US" sz="2000" dirty="0"/>
              <a:t>Typically use an intermediate data structure between user and kernel threads – </a:t>
            </a:r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</a:rPr>
              <a:t>lightweight process (LWP)</a:t>
            </a:r>
          </a:p>
          <a:p>
            <a:pPr lvl="1"/>
            <a:r>
              <a:rPr lang="en-US" altLang="en-US" sz="1800" dirty="0"/>
              <a:t>Appears to be a virtual processor on which a process can schedule user thread to run</a:t>
            </a:r>
          </a:p>
          <a:p>
            <a:pPr lvl="1"/>
            <a:r>
              <a:rPr lang="en-US" altLang="en-US" sz="1800" dirty="0"/>
              <a:t>Each LWP attached to kernel thread</a:t>
            </a:r>
          </a:p>
          <a:p>
            <a:pPr lvl="1"/>
            <a:r>
              <a:rPr lang="en-US" altLang="en-US" sz="1800" dirty="0"/>
              <a:t>How many LWPs to create?</a:t>
            </a:r>
          </a:p>
          <a:p>
            <a:endParaRPr lang="en-US" altLang="en-US" sz="2000" dirty="0"/>
          </a:p>
          <a:p>
            <a:r>
              <a:rPr lang="en-US" altLang="en-US" sz="2000" dirty="0"/>
              <a:t>Scheduler activations provide </a:t>
            </a:r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</a:rPr>
              <a:t>upcalls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- a communication mechanism from the kernel to the </a:t>
            </a:r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</a:rPr>
              <a:t>upcall handler </a:t>
            </a:r>
            <a:r>
              <a:rPr lang="en-US" altLang="en-US" sz="2000" dirty="0"/>
              <a:t>in the thread library</a:t>
            </a:r>
          </a:p>
          <a:p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82D92-6AB5-8CA3-C066-FA98C6880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3B8AD-2AF6-45C7-913F-2A6533F81E62}" type="datetime1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75396-02AD-C832-3DF9-4ABB90960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5640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93D63-AF91-2550-8A14-373EC930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62F-E4F8-47CB-9FE8-70F052440E05}" type="slidenum">
              <a:rPr lang="en-US" smtClean="0"/>
              <a:t>49</a:t>
            </a:fld>
            <a:endParaRPr lang="en-US"/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16D27F29-4B2A-8046-E557-1EB257651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554" y="2598066"/>
            <a:ext cx="3047008" cy="2806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8725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E93FD-41AC-1763-A82C-934BA9BFF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Multithreaded Server Architecture</a:t>
            </a:r>
            <a:endParaRPr lang="en-US" dirty="0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40314C09-3ACE-61E8-12CA-4A0A89027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720" y="2277792"/>
            <a:ext cx="9788989" cy="3491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E74E2D-AC44-6D29-5C14-DE8CDE6AB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D1BB-5DA2-4BAF-B1C3-85C678F493DF}" type="datetime1">
              <a:rPr lang="en-US" smtClean="0"/>
              <a:t>10/12/24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6C5291-0C1F-6270-9630-37A147767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5640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3C93C-0D64-BB2A-880A-E1A11DF06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62F-E4F8-47CB-9FE8-70F052440E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3165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7EA35-320C-912C-7414-0056ACCE7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Operating System Examples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B11CC-1980-D101-6270-EFAD042E2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Windows Threads</a:t>
            </a:r>
          </a:p>
          <a:p>
            <a:r>
              <a:rPr lang="en-US" altLang="en-US" dirty="0"/>
              <a:t>Linux Threads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BE6B65-861E-114A-0B30-06DFBC0FB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3B8AD-2AF6-45C7-913F-2A6533F81E62}" type="datetime1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AD566-7B71-5CBE-3757-CFCB39236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5640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59B8A-7229-D5CA-47AC-90ABF090B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62F-E4F8-47CB-9FE8-70F052440E0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0401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7E7F9-F791-0FBF-6358-EEFCD3DD8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Windows Threads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F98D0-C7FE-87CA-5525-1218B42AA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Windows API – primary API for Windows applications</a:t>
            </a:r>
          </a:p>
          <a:p>
            <a:endParaRPr lang="en-US" altLang="en-US" dirty="0"/>
          </a:p>
          <a:p>
            <a:r>
              <a:rPr lang="en-US" altLang="en-US" dirty="0"/>
              <a:t>Implements the one-to-one mapping, kernel-level</a:t>
            </a:r>
          </a:p>
          <a:p>
            <a:endParaRPr lang="en-US" altLang="en-US" dirty="0"/>
          </a:p>
          <a:p>
            <a:r>
              <a:rPr lang="en-US" altLang="en-US" dirty="0"/>
              <a:t>Each thread contains</a:t>
            </a:r>
          </a:p>
          <a:p>
            <a:pPr lvl="1"/>
            <a:r>
              <a:rPr lang="en-US" altLang="en-US" dirty="0"/>
              <a:t>A thread id</a:t>
            </a:r>
          </a:p>
          <a:p>
            <a:pPr lvl="1"/>
            <a:r>
              <a:rPr lang="en-US" altLang="en-US" dirty="0"/>
              <a:t>Register set representing state of processor</a:t>
            </a:r>
          </a:p>
          <a:p>
            <a:pPr lvl="1"/>
            <a:r>
              <a:rPr lang="en-US" altLang="en-US" dirty="0"/>
              <a:t>Separate user and kernel stacks for when thread runs in user mode or kernel mode</a:t>
            </a:r>
          </a:p>
          <a:p>
            <a:pPr lvl="1"/>
            <a:r>
              <a:rPr lang="en-US" altLang="en-US" dirty="0"/>
              <a:t>Private data storage area used by run-time libraries and dynamic link libraries (DLLs)</a:t>
            </a:r>
          </a:p>
          <a:p>
            <a:endParaRPr lang="en-US" altLang="en-US" dirty="0"/>
          </a:p>
          <a:p>
            <a:r>
              <a:rPr lang="en-US" altLang="en-US" dirty="0"/>
              <a:t>The register set, stacks, and private storage area are known as the </a:t>
            </a:r>
            <a:r>
              <a:rPr lang="en-US" altLang="en-US" dirty="0">
                <a:solidFill>
                  <a:schemeClr val="accent6">
                    <a:lumMod val="75000"/>
                  </a:schemeClr>
                </a:solidFill>
              </a:rPr>
              <a:t>context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the thread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C9034-7072-72F4-78C0-D1B937587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3B8AD-2AF6-45C7-913F-2A6533F81E62}" type="datetime1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16EDF-2A3B-B076-BF1B-1C947C8BF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5640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2B6C3-4637-ADC6-A4C0-8D0F5CA0E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62F-E4F8-47CB-9FE8-70F052440E0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1617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F8546-8E94-1EEA-A0BE-19CA66A14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Windows Threads Data Structures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E7A11-6217-83DE-D812-9BC48EFB7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3B8AD-2AF6-45C7-913F-2A6533F81E62}" type="datetime1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8542D-90AA-26A2-05A7-A4CB3B41C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5640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DE8AC-48DC-F198-0A09-0170DFB55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62F-E4F8-47CB-9FE8-70F052440E05}" type="slidenum">
              <a:rPr lang="en-US" smtClean="0"/>
              <a:t>52</a:t>
            </a:fld>
            <a:endParaRPr lang="en-US"/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A74B3659-B433-70E5-C704-508A39A7E5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546" y="1911425"/>
            <a:ext cx="4897315" cy="4728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23188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2008C-3B78-EDBA-3E0B-3BACB13B8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Linux Threads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5F126-3667-3C97-A545-6A197299A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altLang="en-US" dirty="0">
                <a:cs typeface="ＭＳ Ｐゴシック" charset="-128"/>
              </a:rPr>
              <a:t>Linux refers to them as </a:t>
            </a:r>
            <a:r>
              <a:rPr lang="en-US" altLang="en-US" b="1" i="1" dirty="0">
                <a:cs typeface="ＭＳ Ｐゴシック" charset="-128"/>
              </a:rPr>
              <a:t>tasks</a:t>
            </a:r>
            <a:r>
              <a:rPr lang="en-US" altLang="en-US" dirty="0">
                <a:cs typeface="ＭＳ Ｐゴシック" charset="-128"/>
              </a:rPr>
              <a:t> rather than </a:t>
            </a:r>
            <a:r>
              <a:rPr lang="en-US" altLang="en-US" b="1" i="1" dirty="0">
                <a:cs typeface="ＭＳ Ｐゴシック" charset="-128"/>
              </a:rPr>
              <a:t>threads</a:t>
            </a:r>
            <a:endParaRPr lang="en-US" altLang="en-US" dirty="0">
              <a:cs typeface="ＭＳ Ｐゴシック" charset="-128"/>
            </a:endParaRP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Thread creation is done through </a:t>
            </a:r>
            <a:r>
              <a:rPr lang="en-US" altLang="en-US" b="1" dirty="0">
                <a:cs typeface="Courier New" pitchFamily="49" charset="0"/>
              </a:rPr>
              <a:t>clone()</a:t>
            </a:r>
            <a:r>
              <a:rPr lang="en-US" altLang="en-US" dirty="0">
                <a:cs typeface="Courier New" pitchFamily="49" charset="0"/>
              </a:rPr>
              <a:t> </a:t>
            </a:r>
            <a:r>
              <a:rPr lang="en-US" altLang="en-US" dirty="0">
                <a:cs typeface="ＭＳ Ｐゴシック" charset="-128"/>
              </a:rPr>
              <a:t>system call</a:t>
            </a:r>
          </a:p>
          <a:p>
            <a:pPr>
              <a:defRPr/>
            </a:pPr>
            <a:r>
              <a:rPr lang="en-US" altLang="en-US" b="1" dirty="0">
                <a:cs typeface="Courier New" pitchFamily="49" charset="0"/>
              </a:rPr>
              <a:t>clone() </a:t>
            </a:r>
            <a:r>
              <a:rPr lang="en-US" altLang="en-US" dirty="0">
                <a:cs typeface="ＭＳ Ｐゴシック" charset="-128"/>
              </a:rPr>
              <a:t>allows a child task to share the address space of the parent task (process)</a:t>
            </a:r>
          </a:p>
          <a:p>
            <a:pPr lvl="1">
              <a:defRPr/>
            </a:pPr>
            <a:r>
              <a:rPr lang="en-US" altLang="en-US" dirty="0"/>
              <a:t>Flags control behavior</a:t>
            </a:r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marL="457200" lvl="1" indent="0"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buFont typeface="Monotype Sorts" pitchFamily="-84" charset="2"/>
              <a:buNone/>
              <a:defRPr/>
            </a:pPr>
            <a:endParaRPr lang="en-US" altLang="en-US" dirty="0">
              <a:cs typeface="Courier New" pitchFamily="49" charset="0"/>
            </a:endParaRPr>
          </a:p>
          <a:p>
            <a:pPr>
              <a:defRPr/>
            </a:pPr>
            <a:r>
              <a:rPr lang="en-US" altLang="en-US" b="1" dirty="0">
                <a:cs typeface="Courier New" pitchFamily="49" charset="0"/>
              </a:rPr>
              <a:t>struct </a:t>
            </a:r>
            <a:r>
              <a:rPr lang="en-US" altLang="en-US" b="1" dirty="0" err="1">
                <a:cs typeface="Courier New" pitchFamily="49" charset="0"/>
              </a:rPr>
              <a:t>task_struct</a:t>
            </a:r>
            <a:r>
              <a:rPr lang="en-US" altLang="en-US" b="1" dirty="0">
                <a:cs typeface="Courier New" pitchFamily="49" charset="0"/>
              </a:rPr>
              <a:t> </a:t>
            </a:r>
            <a:r>
              <a:rPr lang="en-US" altLang="en-US" dirty="0">
                <a:cs typeface="Courier New" pitchFamily="49" charset="0"/>
              </a:rPr>
              <a:t>points to process data structures (shared or unique)</a:t>
            </a:r>
          </a:p>
          <a:p>
            <a:pPr>
              <a:defRPr/>
            </a:pPr>
            <a:endParaRPr lang="en-US" altLang="en-US" dirty="0">
              <a:cs typeface="ＭＳ Ｐゴシック" charset="-128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11A0A-2729-EE71-1A90-8567BC9FD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3B8AD-2AF6-45C7-913F-2A6533F81E62}" type="datetime1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6118E-FACB-28A2-8F3B-029145798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5640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EFC65-56EF-0776-2A13-BCA732D80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62F-E4F8-47CB-9FE8-70F052440E05}" type="slidenum">
              <a:rPr lang="en-US" smtClean="0"/>
              <a:t>53</a:t>
            </a:fld>
            <a:endParaRPr lang="en-US"/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B8363909-0CE8-A69E-0014-183741CF9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1" y="3899633"/>
            <a:ext cx="3954463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8101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7C161-54F3-1A35-36E3-D8D8DCFB8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D1EA9-B4C2-5A2E-C5E4-5C8D5F52E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>
                <a:solidFill>
                  <a:schemeClr val="accent6">
                    <a:lumMod val="75000"/>
                  </a:schemeClr>
                </a:solidFill>
              </a:rPr>
              <a:t>Responsiveness</a:t>
            </a:r>
            <a:r>
              <a:rPr lang="en-US" altLang="en-US" b="1" dirty="0"/>
              <a:t> </a:t>
            </a:r>
            <a:r>
              <a:rPr lang="en-US" altLang="en-US" dirty="0"/>
              <a:t>– may allow continued execution if part of process is blocked, especially important for user interfaces</a:t>
            </a:r>
          </a:p>
          <a:p>
            <a:endParaRPr lang="en-US" altLang="en-US" b="1" dirty="0"/>
          </a:p>
          <a:p>
            <a:r>
              <a:rPr lang="en-US" altLang="en-US" dirty="0">
                <a:solidFill>
                  <a:schemeClr val="accent6">
                    <a:lumMod val="75000"/>
                  </a:schemeClr>
                </a:solidFill>
              </a:rPr>
              <a:t>Resource Sharing</a:t>
            </a:r>
            <a:r>
              <a:rPr lang="en-US" altLang="en-U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en-US" dirty="0"/>
              <a:t>– threads share resources of process, easier than shared memory or message passing</a:t>
            </a:r>
          </a:p>
          <a:p>
            <a:endParaRPr lang="en-US" altLang="en-US" b="1" dirty="0"/>
          </a:p>
          <a:p>
            <a:r>
              <a:rPr lang="en-US" altLang="en-US" dirty="0">
                <a:solidFill>
                  <a:schemeClr val="accent6">
                    <a:lumMod val="75000"/>
                  </a:schemeClr>
                </a:solidFill>
              </a:rPr>
              <a:t>Economy</a:t>
            </a:r>
            <a:r>
              <a:rPr lang="en-US" altLang="en-US" b="1" dirty="0"/>
              <a:t> </a:t>
            </a:r>
            <a:r>
              <a:rPr lang="en-US" altLang="en-US" dirty="0"/>
              <a:t>–</a:t>
            </a:r>
            <a:r>
              <a:rPr lang="en-US" altLang="en-US" b="1" dirty="0"/>
              <a:t> </a:t>
            </a:r>
            <a:r>
              <a:rPr lang="en-US" altLang="en-US" dirty="0"/>
              <a:t>cheaper than process creation, thread switching lower overhead than context switching</a:t>
            </a:r>
          </a:p>
          <a:p>
            <a:endParaRPr lang="en-US" altLang="en-US" b="1" dirty="0"/>
          </a:p>
          <a:p>
            <a:r>
              <a:rPr lang="en-US" altLang="en-US" dirty="0">
                <a:solidFill>
                  <a:schemeClr val="accent6">
                    <a:lumMod val="75000"/>
                  </a:schemeClr>
                </a:solidFill>
              </a:rPr>
              <a:t>Scalability</a:t>
            </a:r>
            <a:r>
              <a:rPr lang="en-US" altLang="en-US" b="1" dirty="0"/>
              <a:t> </a:t>
            </a:r>
            <a:r>
              <a:rPr lang="en-US" altLang="en-US" dirty="0"/>
              <a:t>– process can take advantage of multicore architectures</a:t>
            </a:r>
            <a:endParaRPr lang="en-US" alt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06587-A063-801E-80DD-F0B7A5428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A18DF-2D85-4FC3-AEE2-B978E45B8121}" type="datetime1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DCDFB-14F1-C324-3524-918254D61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5640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C9B0D-9C26-10A5-B89F-6DAFC20A2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62F-E4F8-47CB-9FE8-70F052440E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815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E5F62-A3DB-4941-BB92-31ABE2B3E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Multicore Programming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A6779-90C1-4558-B3E7-520AA18A3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Earlier design – single-CPU systems.</a:t>
            </a:r>
          </a:p>
          <a:p>
            <a:r>
              <a:rPr lang="en-US" altLang="en-US" dirty="0"/>
              <a:t>Later evolved into multi-CPU systems and multi-core systems.</a:t>
            </a:r>
          </a:p>
          <a:p>
            <a:endParaRPr lang="en-US" altLang="en-US" dirty="0"/>
          </a:p>
          <a:p>
            <a:r>
              <a:rPr lang="en-US" altLang="en-US" b="1" i="1" dirty="0"/>
              <a:t>Concurrency</a:t>
            </a:r>
            <a:r>
              <a:rPr lang="en-US" altLang="en-US" dirty="0"/>
              <a:t> supports more than one task making progress</a:t>
            </a:r>
          </a:p>
          <a:p>
            <a:pPr lvl="1"/>
            <a:r>
              <a:rPr lang="en-US" altLang="en-US" dirty="0"/>
              <a:t>Single processor / core, scheduler providing concurrency</a:t>
            </a:r>
          </a:p>
          <a:p>
            <a:r>
              <a:rPr lang="en-US" altLang="en-US" b="1" i="1" dirty="0"/>
              <a:t>Parallelism</a:t>
            </a:r>
            <a:r>
              <a:rPr lang="en-US" altLang="en-US" dirty="0"/>
              <a:t> implies a system can perform more than one task simultaneously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2B7F0-9948-6F2E-A309-1AA53F6A6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4BDEC-295F-44F5-82CA-6A2FD8F88CE2}" type="datetime1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3ABD7-BFA4-D7C2-76E6-BC4C1C6B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5640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46202-3D7F-D318-B8A6-52214D73F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62F-E4F8-47CB-9FE8-70F052440E0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80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DC804-D06F-ADBE-434A-40746AD89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Concurrency vs. Parallelism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BDC94-B347-29CA-D7E5-F76C61E65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10000"/>
            </a:pPr>
            <a:r>
              <a:rPr lang="en-US" altLang="en-US" dirty="0"/>
              <a:t>Concurrent execution on single-core system: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SzPct val="110000"/>
            </a:pPr>
            <a:r>
              <a:rPr lang="en-US" altLang="en-US" dirty="0"/>
              <a:t>Parallelism on a multi-core system:</a:t>
            </a:r>
          </a:p>
          <a:p>
            <a:endParaRPr lang="en-US" altLang="en-US" dirty="0"/>
          </a:p>
          <a:p>
            <a:endParaRPr lang="en-US" dirty="0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D2C64B37-6609-EB85-C102-ED5E4D805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549" y="2586000"/>
            <a:ext cx="7799387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20B268E-E839-24F5-5A0B-54582CEC01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168" y="4639469"/>
            <a:ext cx="4692650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242A4D2-0902-589E-8A2B-0EAA6A235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11877-1406-4600-B4C7-290DD9B52CEE}" type="datetime1">
              <a:rPr lang="en-US" smtClean="0"/>
              <a:t>10/12/24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D6F72D-B3B7-8317-1864-9698A4861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5640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0A5BCD-9DF0-8CCF-BD16-CD6A06D24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62F-E4F8-47CB-9FE8-70F052440E0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895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DF83D-28F2-98BE-E290-35E0F4B2C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Multicore Programming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B5BFC-0D81-FA04-1014-AE10ACD14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Multicore</a:t>
            </a:r>
            <a:r>
              <a:rPr lang="en-US" altLang="en-US" dirty="0"/>
              <a:t> or </a:t>
            </a:r>
            <a:r>
              <a:rPr lang="en-US" altLang="en-US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multiprocessor</a:t>
            </a:r>
            <a:r>
              <a:rPr lang="en-US" altLang="en-US" dirty="0"/>
              <a:t> systems puts pressure on programmers, challenges include:</a:t>
            </a:r>
          </a:p>
          <a:p>
            <a:pPr lvl="1"/>
            <a:r>
              <a:rPr lang="en-US" altLang="en-US" dirty="0"/>
              <a:t>Identifying tasks</a:t>
            </a:r>
          </a:p>
          <a:p>
            <a:pPr lvl="2"/>
            <a:r>
              <a:rPr lang="en-US" altLang="en-US" dirty="0"/>
              <a:t>Find areas that can be divided into separate, concurrent tasks.</a:t>
            </a:r>
          </a:p>
          <a:p>
            <a:pPr lvl="1"/>
            <a:r>
              <a:rPr lang="en-US" altLang="en-US" dirty="0"/>
              <a:t>Balance</a:t>
            </a:r>
          </a:p>
          <a:p>
            <a:pPr lvl="2"/>
            <a:r>
              <a:rPr lang="en-US" altLang="en-US" dirty="0"/>
              <a:t>Ensuring that the tasks perform equal work of equal value. Some tasks may not be worth to run in separate core.</a:t>
            </a:r>
          </a:p>
          <a:p>
            <a:pPr lvl="1"/>
            <a:r>
              <a:rPr lang="en-US" altLang="en-US" dirty="0"/>
              <a:t>Data splitting</a:t>
            </a:r>
          </a:p>
          <a:p>
            <a:pPr lvl="2"/>
            <a:r>
              <a:rPr lang="en-US" altLang="en-US" dirty="0"/>
              <a:t>Data accessed and manipulated by the tasks must be divided to run on multiple cores.</a:t>
            </a:r>
          </a:p>
          <a:p>
            <a:pPr lvl="1"/>
            <a:r>
              <a:rPr lang="en-US" altLang="en-US" dirty="0"/>
              <a:t>Data dependency</a:t>
            </a:r>
          </a:p>
          <a:p>
            <a:pPr lvl="2"/>
            <a:r>
              <a:rPr lang="en-US" altLang="en-US" dirty="0"/>
              <a:t>Dependencies between two or more tasks – synchronization needed.</a:t>
            </a:r>
          </a:p>
          <a:p>
            <a:pPr lvl="1"/>
            <a:r>
              <a:rPr lang="en-US" altLang="en-US" dirty="0"/>
              <a:t>Testing and debugging</a:t>
            </a:r>
          </a:p>
          <a:p>
            <a:pPr lvl="2"/>
            <a:r>
              <a:rPr lang="en-US" altLang="en-US" dirty="0"/>
              <a:t>Many different execution paths are possible so more difficult to test and debug.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8781F-DB2C-D467-BEFF-E3F089AB2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20F8D-B498-4237-A2CD-8D173008177F}" type="datetime1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5DB930-9534-E7C4-0D3D-554EADB1A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CSCE 5640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68472-6E55-4F9E-66E5-50BC21162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62F-E4F8-47CB-9FE8-70F052440E0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33531"/>
      </p:ext>
    </p:extLst>
  </p:cSld>
  <p:clrMapOvr>
    <a:masterClrMapping/>
  </p:clrMapOvr>
</p:sld>
</file>

<file path=ppt/theme/theme1.xml><?xml version="1.0" encoding="utf-8"?>
<a:theme xmlns:a="http://schemas.openxmlformats.org/drawingml/2006/main" name="course-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-theme" id="{A2417636-098A-4AE8-8D10-D49F5140B225}" vid="{9A08585D-B688-4883-9D7C-94AA820D6B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course-theme</Template>
  <TotalTime>2112</TotalTime>
  <Words>3892</Words>
  <Application>Microsoft Macintosh PowerPoint</Application>
  <PresentationFormat>Widescreen</PresentationFormat>
  <Paragraphs>673</Paragraphs>
  <Slides>53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ＭＳ Ｐゴシック</vt:lpstr>
      <vt:lpstr>Arial</vt:lpstr>
      <vt:lpstr>Calibri</vt:lpstr>
      <vt:lpstr>Calibri Light</vt:lpstr>
      <vt:lpstr>Cascadia Code</vt:lpstr>
      <vt:lpstr>Courier New</vt:lpstr>
      <vt:lpstr>Monotype Sorts</vt:lpstr>
      <vt:lpstr>PalatinoLTStd-Roman</vt:lpstr>
      <vt:lpstr>Wingdings</vt:lpstr>
      <vt:lpstr>course-theme</vt:lpstr>
      <vt:lpstr>CSCE 5640 Operating System Design  Threads &amp; Concurrency</vt:lpstr>
      <vt:lpstr>Outline</vt:lpstr>
      <vt:lpstr>Overview</vt:lpstr>
      <vt:lpstr>Single and Multithreaded Processes</vt:lpstr>
      <vt:lpstr>Multithreaded Server Architecture</vt:lpstr>
      <vt:lpstr>Benefits</vt:lpstr>
      <vt:lpstr>Multicore Programming</vt:lpstr>
      <vt:lpstr>Concurrency vs. Parallelism</vt:lpstr>
      <vt:lpstr>Multicore Programming Challenges</vt:lpstr>
      <vt:lpstr>Types of Parallelism</vt:lpstr>
      <vt:lpstr>Data and Task Parallelism</vt:lpstr>
      <vt:lpstr>Multithreading Models</vt:lpstr>
      <vt:lpstr>Many-to-One Model</vt:lpstr>
      <vt:lpstr>One-to-One Model</vt:lpstr>
      <vt:lpstr>Many-to-Many Model</vt:lpstr>
      <vt:lpstr>Two-level Model</vt:lpstr>
      <vt:lpstr>Thread Libraries</vt:lpstr>
      <vt:lpstr>Example: Summation of a Non-Negative Integer</vt:lpstr>
      <vt:lpstr>Pthreads</vt:lpstr>
      <vt:lpstr>Pthreads Code for Joining Ten Threads</vt:lpstr>
      <vt:lpstr>Windows Multithreaded C Program</vt:lpstr>
      <vt:lpstr>Java Threads</vt:lpstr>
      <vt:lpstr>Java Threads</vt:lpstr>
      <vt:lpstr>Java Executor Framework</vt:lpstr>
      <vt:lpstr>Java Executor Framework</vt:lpstr>
      <vt:lpstr>Java Executor Framework (contd.)</vt:lpstr>
      <vt:lpstr>Implicit Threading</vt:lpstr>
      <vt:lpstr>Thread Pools</vt:lpstr>
      <vt:lpstr>Java Thread Pools</vt:lpstr>
      <vt:lpstr>Java Thread Pools (Cont.)</vt:lpstr>
      <vt:lpstr>Fork-Join Parallelism</vt:lpstr>
      <vt:lpstr>Fork-Join Parallelism</vt:lpstr>
      <vt:lpstr>Fork-Join Parallelism</vt:lpstr>
      <vt:lpstr>Fork-Join Parallelism in Java</vt:lpstr>
      <vt:lpstr>OpenMP</vt:lpstr>
      <vt:lpstr>OpenMP for loop</vt:lpstr>
      <vt:lpstr>Grand Central Dispatch (GCD)</vt:lpstr>
      <vt:lpstr>Grand Central Dispatch</vt:lpstr>
      <vt:lpstr>Grand Central Dispatch</vt:lpstr>
      <vt:lpstr>Intel Threading Building Blocks (TBB)</vt:lpstr>
      <vt:lpstr>Threading Issues</vt:lpstr>
      <vt:lpstr>Semantics of fork() and exec()</vt:lpstr>
      <vt:lpstr>Signal Handling</vt:lpstr>
      <vt:lpstr>Signal Handling (Cont.)</vt:lpstr>
      <vt:lpstr>Thread Cancellation</vt:lpstr>
      <vt:lpstr>Thread Cancellation (contd.)</vt:lpstr>
      <vt:lpstr>Thread Cancellation in Java</vt:lpstr>
      <vt:lpstr>Thread-Local Storage</vt:lpstr>
      <vt:lpstr>Scheduler Activations</vt:lpstr>
      <vt:lpstr>Operating System Examples</vt:lpstr>
      <vt:lpstr>Windows Threads</vt:lpstr>
      <vt:lpstr>Windows Threads Data Structures</vt:lpstr>
      <vt:lpstr>Linux Threads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CSCE 5640 Operating System Design  Threads &amp; Concurrency</dc:title>
  <dc:creator>Maharjan, Amar</dc:creator>
  <cp:lastModifiedBy>Zalavadia, Kishan Kumar</cp:lastModifiedBy>
  <cp:revision>169</cp:revision>
  <dcterms:created xsi:type="dcterms:W3CDTF">2022-09-30T22:09:23Z</dcterms:created>
  <dcterms:modified xsi:type="dcterms:W3CDTF">2024-10-12T20:47:27Z</dcterms:modified>
</cp:coreProperties>
</file>